
<file path=[Content_Types].xml><?xml version="1.0" encoding="utf-8"?>
<Types xmlns="http://schemas.openxmlformats.org/package/2006/content-types">
  <Default Extension="png" ContentType="image/png"/>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60" r:id="rId1"/>
  </p:sldMasterIdLst>
  <p:sldIdLst>
    <p:sldId id="256" r:id="rId2"/>
    <p:sldId id="257" r:id="rId3"/>
    <p:sldId id="258" r:id="rId4"/>
    <p:sldId id="259" r:id="rId5"/>
    <p:sldId id="260" r:id="rId6"/>
    <p:sldId id="262" r:id="rId7"/>
    <p:sldId id="263" r:id="rId8"/>
    <p:sldId id="264" r:id="rId9"/>
    <p:sldId id="265" r:id="rId10"/>
    <p:sldId id="266" r:id="rId11"/>
  </p:sldIdLst>
  <p:sldSz cx="9144000" cy="6858000" type="screen4x3"/>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15:guide id="1" orient="horz" pos="2160">
          <p15:clr>
            <a:srgbClr val="A4A3A4"/>
          </p15:clr>
        </p15:guide>
        <p15:guide id="2" pos="2880">
          <p15:clr>
            <a:srgbClr val="A4A3A4"/>
          </p15:clr>
        </p15:guide>
      </p15:sld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p:restoredLeft sz="15620"/>
    <p:restoredTop sz="94660"/>
  </p:normalViewPr>
  <p:slideViewPr>
    <p:cSldViewPr>
      <p:cViewPr varScale="1">
        <p:scale>
          <a:sx n="68" d="100"/>
          <a:sy n="68" d="100"/>
        </p:scale>
        <p:origin x="1398" y="60"/>
      </p:cViewPr>
      <p:guideLst>
        <p:guide orient="horz" pos="2160"/>
        <p:guide pos="2880"/>
      </p:guideLst>
    </p:cSldViewPr>
  </p:slideViewPr>
  <p:notesTextViewPr>
    <p:cViewPr>
      <p:scale>
        <a:sx n="100" d="100"/>
        <a:sy n="100" d="100"/>
      </p:scale>
      <p:origin x="0" y="0"/>
    </p:cViewPr>
  </p:notesText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viewProps" Target="viewProps.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presProps" Target="presProps.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5" Type="http://schemas.openxmlformats.org/officeDocument/2006/relationships/slide" Target="slides/slide4.xml"/><Relationship Id="rId15" Type="http://schemas.openxmlformats.org/officeDocument/2006/relationships/tableStyles" Target="tableStyles.xml"/><Relationship Id="rId10" Type="http://schemas.openxmlformats.org/officeDocument/2006/relationships/slide" Target="slides/slide9.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theme" Target="theme/theme1.xml"/></Relationships>
</file>

<file path=ppt/media/image1.jpeg>
</file>

<file path=ppt/media/image2.png>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showMasterSp="0" type="title" preserve="1">
  <p:cSld name="Title Slide">
    <p:spTree>
      <p:nvGrpSpPr>
        <p:cNvPr id="1" name=""/>
        <p:cNvGrpSpPr/>
        <p:nvPr/>
      </p:nvGrpSpPr>
      <p:grpSpPr>
        <a:xfrm>
          <a:off x="0" y="0"/>
          <a:ext cx="0" cy="0"/>
          <a:chOff x="0" y="0"/>
          <a:chExt cx="0" cy="0"/>
        </a:xfrm>
      </p:grpSpPr>
      <p:sp>
        <p:nvSpPr>
          <p:cNvPr id="28" name="Date Placeholder 27"/>
          <p:cNvSpPr>
            <a:spLocks noGrp="1"/>
          </p:cNvSpPr>
          <p:nvPr>
            <p:ph type="dt" sz="half" idx="10"/>
          </p:nvPr>
        </p:nvSpPr>
        <p:spPr/>
        <p:txBody>
          <a:bodyPr/>
          <a:lstStyle>
            <a:extLst/>
          </a:lstStyle>
          <a:p>
            <a:fld id="{8F6BCBE8-30B0-4476-8762-9236B142003A}" type="datetimeFigureOut">
              <a:rPr lang="en-US" smtClean="0"/>
              <a:pPr/>
              <a:t>3/16/2015</a:t>
            </a:fld>
            <a:endParaRPr lang="en-US" sz="1100" dirty="0">
              <a:solidFill>
                <a:schemeClr val="tx2"/>
              </a:solidFill>
            </a:endParaRPr>
          </a:p>
        </p:txBody>
      </p:sp>
      <p:sp>
        <p:nvSpPr>
          <p:cNvPr id="17" name="Footer Placeholder 16"/>
          <p:cNvSpPr>
            <a:spLocks noGrp="1"/>
          </p:cNvSpPr>
          <p:nvPr>
            <p:ph type="ftr" sz="quarter" idx="11"/>
          </p:nvPr>
        </p:nvSpPr>
        <p:spPr/>
        <p:txBody>
          <a:bodyPr/>
          <a:lstStyle>
            <a:extLst/>
          </a:lstStyle>
          <a:p>
            <a:pPr algn="r" eaLnBrk="1" latinLnBrk="0" hangingPunct="1"/>
            <a:endParaRPr kumimoji="0" lang="en-US" sz="1100" dirty="0">
              <a:solidFill>
                <a:schemeClr val="tx2"/>
              </a:solidFill>
            </a:endParaRPr>
          </a:p>
        </p:txBody>
      </p:sp>
      <p:sp>
        <p:nvSpPr>
          <p:cNvPr id="29" name="Slide Number Placeholder 28"/>
          <p:cNvSpPr>
            <a:spLocks noGrp="1"/>
          </p:cNvSpPr>
          <p:nvPr>
            <p:ph type="sldNum" sz="quarter" idx="12"/>
          </p:nvPr>
        </p:nvSpPr>
        <p:spPr/>
        <p:txBody>
          <a:bodyPr/>
          <a:lstStyle>
            <a:extLst/>
          </a:lstStyle>
          <a:p>
            <a:pPr algn="l" eaLnBrk="1" latinLnBrk="0" hangingPunct="1"/>
            <a:fld id="{09CEB3EB-F4F2-46F4-8867-D3C68411A9A0}" type="slidenum">
              <a:rPr kumimoji="0" lang="en-US" smtClean="0"/>
              <a:pPr algn="l" eaLnBrk="1" latinLnBrk="0" hangingPunct="1"/>
              <a:t>‹#›</a:t>
            </a:fld>
            <a:endParaRPr kumimoji="0" lang="en-US" sz="1200">
              <a:solidFill>
                <a:schemeClr val="tx2"/>
              </a:solidFill>
            </a:endParaRPr>
          </a:p>
        </p:txBody>
      </p:sp>
      <p:sp>
        <p:nvSpPr>
          <p:cNvPr id="32" name="Rectangle 31"/>
          <p:cNvSpPr/>
          <p:nvPr/>
        </p:nvSpPr>
        <p:spPr>
          <a:xfrm>
            <a:off x="0" y="-1"/>
            <a:ext cx="365760" cy="6854456"/>
          </a:xfrm>
          <a:prstGeom prst="rect">
            <a:avLst/>
          </a:prstGeom>
          <a:solidFill>
            <a:srgbClr val="FFFFFF">
              <a:alpha val="100000"/>
            </a:srgbClr>
          </a:solidFill>
          <a:ln w="50800" cap="rnd" cmpd="dbl"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extLst/>
          </a:lstStyle>
          <a:p>
            <a:pPr algn="ctr" eaLnBrk="1" latinLnBrk="0" hangingPunct="1"/>
            <a:endParaRPr kumimoji="0" lang="en-US"/>
          </a:p>
        </p:txBody>
      </p:sp>
      <p:sp>
        <p:nvSpPr>
          <p:cNvPr id="39" name="Rectangle 38"/>
          <p:cNvSpPr/>
          <p:nvPr/>
        </p:nvSpPr>
        <p:spPr>
          <a:xfrm>
            <a:off x="309558" y="680477"/>
            <a:ext cx="45720" cy="365760"/>
          </a:xfrm>
          <a:prstGeom prst="rect">
            <a:avLst/>
          </a:prstGeom>
          <a:solidFill>
            <a:srgbClr val="000000"/>
          </a:solidFill>
          <a:ln w="50800" cap="rnd" cmpd="thickThin"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extLst/>
          </a:lstStyle>
          <a:p>
            <a:pPr algn="ctr" eaLnBrk="1" latinLnBrk="0" hangingPunct="1"/>
            <a:endParaRPr kumimoji="0" lang="en-US" dirty="0"/>
          </a:p>
        </p:txBody>
      </p:sp>
      <p:sp>
        <p:nvSpPr>
          <p:cNvPr id="40" name="Rectangle 39"/>
          <p:cNvSpPr/>
          <p:nvPr/>
        </p:nvSpPr>
        <p:spPr>
          <a:xfrm>
            <a:off x="269073" y="680477"/>
            <a:ext cx="27432" cy="365760"/>
          </a:xfrm>
          <a:prstGeom prst="rect">
            <a:avLst/>
          </a:prstGeom>
          <a:solidFill>
            <a:srgbClr val="000000"/>
          </a:solidFill>
          <a:ln w="50800" cap="rnd" cmpd="thickThin"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extLst/>
          </a:lstStyle>
          <a:p>
            <a:pPr algn="ctr" eaLnBrk="1" latinLnBrk="0" hangingPunct="1"/>
            <a:endParaRPr kumimoji="0" lang="en-US" dirty="0"/>
          </a:p>
        </p:txBody>
      </p:sp>
      <p:sp>
        <p:nvSpPr>
          <p:cNvPr id="41" name="Rectangle 40"/>
          <p:cNvSpPr/>
          <p:nvPr/>
        </p:nvSpPr>
        <p:spPr>
          <a:xfrm>
            <a:off x="250020" y="680477"/>
            <a:ext cx="9144" cy="365760"/>
          </a:xfrm>
          <a:prstGeom prst="rect">
            <a:avLst/>
          </a:prstGeom>
          <a:solidFill>
            <a:srgbClr val="000000"/>
          </a:solidFill>
          <a:ln w="50800" cap="rnd" cmpd="thickThin"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extLst/>
          </a:lstStyle>
          <a:p>
            <a:pPr algn="ctr" eaLnBrk="1" latinLnBrk="0" hangingPunct="1"/>
            <a:endParaRPr kumimoji="0" lang="en-US"/>
          </a:p>
        </p:txBody>
      </p:sp>
      <p:sp>
        <p:nvSpPr>
          <p:cNvPr id="42" name="Rectangle 41"/>
          <p:cNvSpPr/>
          <p:nvPr/>
        </p:nvSpPr>
        <p:spPr>
          <a:xfrm>
            <a:off x="221768" y="680477"/>
            <a:ext cx="9144" cy="365760"/>
          </a:xfrm>
          <a:prstGeom prst="rect">
            <a:avLst/>
          </a:prstGeom>
          <a:solidFill>
            <a:srgbClr val="000000"/>
          </a:solidFill>
          <a:ln w="50800" cap="rnd" cmpd="thickThin"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extLst/>
          </a:lstStyle>
          <a:p>
            <a:pPr algn="ctr" eaLnBrk="1" latinLnBrk="0" hangingPunct="1"/>
            <a:endParaRPr kumimoji="0" lang="en-US" dirty="0"/>
          </a:p>
        </p:txBody>
      </p:sp>
      <p:sp>
        <p:nvSpPr>
          <p:cNvPr id="8" name="Title 7"/>
          <p:cNvSpPr>
            <a:spLocks noGrp="1"/>
          </p:cNvSpPr>
          <p:nvPr>
            <p:ph type="ctrTitle"/>
          </p:nvPr>
        </p:nvSpPr>
        <p:spPr>
          <a:xfrm>
            <a:off x="914400" y="4343400"/>
            <a:ext cx="7772400" cy="1975104"/>
          </a:xfrm>
        </p:spPr>
        <p:txBody>
          <a:bodyPr/>
          <a:lstStyle>
            <a:lvl1pPr marR="9144" algn="l">
              <a:defRPr sz="4000" b="1" cap="all" spc="0" baseline="0">
                <a:effectLst>
                  <a:reflection blurRad="12700" stA="34000" endA="740" endPos="53000" dir="5400000" sy="-100000" algn="bl" rotWithShape="0"/>
                </a:effectLst>
              </a:defRPr>
            </a:lvl1pPr>
            <a:extLst/>
          </a:lstStyle>
          <a:p>
            <a:r>
              <a:rPr kumimoji="0" lang="en-US" smtClean="0"/>
              <a:t>Click to edit Master title style</a:t>
            </a:r>
            <a:endParaRPr kumimoji="0" lang="en-US"/>
          </a:p>
        </p:txBody>
      </p:sp>
      <p:sp>
        <p:nvSpPr>
          <p:cNvPr id="9" name="Subtitle 8"/>
          <p:cNvSpPr>
            <a:spLocks noGrp="1"/>
          </p:cNvSpPr>
          <p:nvPr>
            <p:ph type="subTitle" idx="1"/>
          </p:nvPr>
        </p:nvSpPr>
        <p:spPr>
          <a:xfrm>
            <a:off x="914400" y="2834640"/>
            <a:ext cx="7772400" cy="1508760"/>
          </a:xfrm>
        </p:spPr>
        <p:txBody>
          <a:bodyPr lIns="100584" tIns="45720" anchor="b"/>
          <a:lstStyle>
            <a:lvl1pPr marL="0" indent="0" algn="l">
              <a:spcBef>
                <a:spcPts val="0"/>
              </a:spcBef>
              <a:buNone/>
              <a:defRPr sz="2000">
                <a:solidFill>
                  <a:schemeClr val="tx1"/>
                </a:solidFill>
              </a:defRPr>
            </a:lvl1pPr>
            <a:lvl2pPr marL="457200" indent="0" algn="ctr">
              <a:buNone/>
            </a:lvl2pPr>
            <a:lvl3pPr marL="914400" indent="0" algn="ctr">
              <a:buNone/>
            </a:lvl3pPr>
            <a:lvl4pPr marL="1371600" indent="0" algn="ctr">
              <a:buNone/>
            </a:lvl4pPr>
            <a:lvl5pPr marL="1828800" indent="0" algn="ctr">
              <a:buNone/>
            </a:lvl5pPr>
            <a:lvl6pPr marL="2286000" indent="0" algn="ctr">
              <a:buNone/>
            </a:lvl6pPr>
            <a:lvl7pPr marL="2743200" indent="0" algn="ctr">
              <a:buNone/>
            </a:lvl7pPr>
            <a:lvl8pPr marL="3200400" indent="0" algn="ctr">
              <a:buNone/>
            </a:lvl8pPr>
            <a:lvl9pPr marL="3657600" indent="0" algn="ctr">
              <a:buNone/>
            </a:lvl9pPr>
            <a:extLst/>
          </a:lstStyle>
          <a:p>
            <a:r>
              <a:rPr kumimoji="0" lang="en-US" smtClean="0"/>
              <a:t>Click to edit Master subtitle style</a:t>
            </a:r>
            <a:endParaRPr kumimoji="0" lang="en-US"/>
          </a:p>
        </p:txBody>
      </p:sp>
      <p:sp>
        <p:nvSpPr>
          <p:cNvPr id="56" name="Rectangle 55"/>
          <p:cNvSpPr/>
          <p:nvPr/>
        </p:nvSpPr>
        <p:spPr>
          <a:xfrm>
            <a:off x="255291" y="5047394"/>
            <a:ext cx="73152" cy="1691640"/>
          </a:xfrm>
          <a:prstGeom prst="rect">
            <a:avLst/>
          </a:prstGeom>
          <a:solidFill>
            <a:schemeClr val="accent2">
              <a:alpha val="100000"/>
            </a:schemeClr>
          </a:solidFill>
          <a:ln w="50800" cap="rnd" cmpd="dbl"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extLst/>
          </a:lstStyle>
          <a:p>
            <a:pPr algn="ctr" eaLnBrk="1" latinLnBrk="0" hangingPunct="1"/>
            <a:endParaRPr kumimoji="0" lang="en-US"/>
          </a:p>
        </p:txBody>
      </p:sp>
      <p:sp>
        <p:nvSpPr>
          <p:cNvPr id="65" name="Rectangle 64"/>
          <p:cNvSpPr/>
          <p:nvPr/>
        </p:nvSpPr>
        <p:spPr>
          <a:xfrm>
            <a:off x="255291" y="4796819"/>
            <a:ext cx="73152" cy="228600"/>
          </a:xfrm>
          <a:prstGeom prst="rect">
            <a:avLst/>
          </a:prstGeom>
          <a:solidFill>
            <a:schemeClr val="accent3">
              <a:alpha val="100000"/>
            </a:schemeClr>
          </a:solidFill>
          <a:ln w="50800" cap="rnd" cmpd="dbl"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extLst/>
          </a:lstStyle>
          <a:p>
            <a:pPr algn="ctr" eaLnBrk="1" latinLnBrk="0" hangingPunct="1"/>
            <a:endParaRPr kumimoji="0" lang="en-US"/>
          </a:p>
        </p:txBody>
      </p:sp>
      <p:sp>
        <p:nvSpPr>
          <p:cNvPr id="66" name="Rectangle 65"/>
          <p:cNvSpPr/>
          <p:nvPr/>
        </p:nvSpPr>
        <p:spPr>
          <a:xfrm>
            <a:off x="255291" y="4637685"/>
            <a:ext cx="73152" cy="137160"/>
          </a:xfrm>
          <a:prstGeom prst="rect">
            <a:avLst/>
          </a:prstGeom>
          <a:solidFill>
            <a:schemeClr val="bg2"/>
          </a:solidFill>
          <a:ln w="50800" cap="rnd" cmpd="dbl"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extLst/>
          </a:lstStyle>
          <a:p>
            <a:pPr algn="ctr" eaLnBrk="1" latinLnBrk="0" hangingPunct="1"/>
            <a:endParaRPr kumimoji="0" lang="en-US"/>
          </a:p>
        </p:txBody>
      </p:sp>
      <p:sp>
        <p:nvSpPr>
          <p:cNvPr id="67" name="Rectangle 66"/>
          <p:cNvSpPr/>
          <p:nvPr/>
        </p:nvSpPr>
        <p:spPr>
          <a:xfrm>
            <a:off x="255291" y="4542559"/>
            <a:ext cx="73152" cy="73152"/>
          </a:xfrm>
          <a:prstGeom prst="rect">
            <a:avLst/>
          </a:prstGeom>
          <a:solidFill>
            <a:schemeClr val="accent2">
              <a:alpha val="100000"/>
            </a:schemeClr>
          </a:solidFill>
          <a:ln w="50800" cap="rnd" cmpd="dbl"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extLst/>
          </a:lstStyle>
          <a:p>
            <a:pPr algn="ctr" eaLnBrk="1" latinLnBrk="0" hangingPunct="1"/>
            <a:endParaRPr kumimoji="0" lang="en-US" dirty="0"/>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extLst/>
          </a:lstStyle>
          <a:p>
            <a:r>
              <a:rPr kumimoji="0" lang="en-US" smtClean="0"/>
              <a:t>Click to edit Master title style</a:t>
            </a:r>
            <a:endParaRPr kumimoji="0" lang="en-US"/>
          </a:p>
        </p:txBody>
      </p:sp>
      <p:sp>
        <p:nvSpPr>
          <p:cNvPr id="3" name="Vertical Text Placeholder 2"/>
          <p:cNvSpPr>
            <a:spLocks noGrp="1"/>
          </p:cNvSpPr>
          <p:nvPr>
            <p:ph type="body" orient="vert" idx="1"/>
          </p:nvPr>
        </p:nvSpPr>
        <p:spPr/>
        <p:txBody>
          <a:bodyPr vert="eaVert"/>
          <a:lstStyle>
            <a:extLst/>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4" name="Date Placeholder 3"/>
          <p:cNvSpPr>
            <a:spLocks noGrp="1"/>
          </p:cNvSpPr>
          <p:nvPr>
            <p:ph type="dt" sz="half" idx="10"/>
          </p:nvPr>
        </p:nvSpPr>
        <p:spPr/>
        <p:txBody>
          <a:bodyPr/>
          <a:lstStyle>
            <a:extLst/>
          </a:lstStyle>
          <a:p>
            <a:fld id="{8F6BCBE8-30B0-4476-8762-9236B142003A}" type="datetimeFigureOut">
              <a:rPr lang="en-US" smtClean="0"/>
              <a:pPr/>
              <a:t>3/16/2015</a:t>
            </a:fld>
            <a:endParaRPr lang="en-US" sz="1100" dirty="0">
              <a:solidFill>
                <a:schemeClr val="tx2"/>
              </a:solidFill>
            </a:endParaRPr>
          </a:p>
        </p:txBody>
      </p:sp>
      <p:sp>
        <p:nvSpPr>
          <p:cNvPr id="5" name="Footer Placeholder 4"/>
          <p:cNvSpPr>
            <a:spLocks noGrp="1"/>
          </p:cNvSpPr>
          <p:nvPr>
            <p:ph type="ftr" sz="quarter" idx="11"/>
          </p:nvPr>
        </p:nvSpPr>
        <p:spPr/>
        <p:txBody>
          <a:bodyPr/>
          <a:lstStyle>
            <a:extLst/>
          </a:lstStyle>
          <a:p>
            <a:pPr algn="r" eaLnBrk="1" latinLnBrk="0" hangingPunct="1"/>
            <a:endParaRPr kumimoji="0" lang="en-US" sz="1100" dirty="0">
              <a:solidFill>
                <a:schemeClr val="tx2"/>
              </a:solidFill>
            </a:endParaRPr>
          </a:p>
        </p:txBody>
      </p:sp>
      <p:sp>
        <p:nvSpPr>
          <p:cNvPr id="6" name="Slide Number Placeholder 5"/>
          <p:cNvSpPr>
            <a:spLocks noGrp="1"/>
          </p:cNvSpPr>
          <p:nvPr>
            <p:ph type="sldNum" sz="quarter" idx="12"/>
          </p:nvPr>
        </p:nvSpPr>
        <p:spPr/>
        <p:txBody>
          <a:bodyPr/>
          <a:lstStyle>
            <a:extLst/>
          </a:lstStyle>
          <a:p>
            <a:pPr algn="l" eaLnBrk="1" latinLnBrk="0" hangingPunct="1"/>
            <a:fld id="{09CEB3EB-F4F2-46F4-8867-D3C68411A9A0}" type="slidenum">
              <a:rPr kumimoji="0" lang="en-US" smtClean="0"/>
              <a:pPr algn="l" eaLnBrk="1" latinLnBrk="0" hangingPunct="1"/>
              <a:t>‹#›</a:t>
            </a:fld>
            <a:endParaRPr kumimoji="0" lang="en-US" sz="1200">
              <a:solidFill>
                <a:schemeClr val="tx2"/>
              </a:solidFill>
            </a:endParaRPr>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9"/>
            <a:ext cx="1981200" cy="5851525"/>
          </a:xfrm>
        </p:spPr>
        <p:txBody>
          <a:bodyPr vert="eaVert" anchor="ctr"/>
          <a:lstStyle>
            <a:extLst/>
          </a:lstStyle>
          <a:p>
            <a:r>
              <a:rPr kumimoji="0" lang="en-US" smtClean="0"/>
              <a:t>Click to edit Master title style</a:t>
            </a:r>
            <a:endParaRPr kumimoji="0" lang="en-US"/>
          </a:p>
        </p:txBody>
      </p:sp>
      <p:sp>
        <p:nvSpPr>
          <p:cNvPr id="3" name="Vertical Text Placeholder 2"/>
          <p:cNvSpPr>
            <a:spLocks noGrp="1"/>
          </p:cNvSpPr>
          <p:nvPr>
            <p:ph type="body" orient="vert" idx="1"/>
          </p:nvPr>
        </p:nvSpPr>
        <p:spPr>
          <a:xfrm>
            <a:off x="609600" y="274639"/>
            <a:ext cx="5867400" cy="5851525"/>
          </a:xfrm>
        </p:spPr>
        <p:txBody>
          <a:bodyPr vert="eaVert"/>
          <a:lstStyle>
            <a:extLst/>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4" name="Date Placeholder 3"/>
          <p:cNvSpPr>
            <a:spLocks noGrp="1"/>
          </p:cNvSpPr>
          <p:nvPr>
            <p:ph type="dt" sz="half" idx="10"/>
          </p:nvPr>
        </p:nvSpPr>
        <p:spPr/>
        <p:txBody>
          <a:bodyPr/>
          <a:lstStyle>
            <a:extLst/>
          </a:lstStyle>
          <a:p>
            <a:fld id="{8F6BCBE8-30B0-4476-8762-9236B142003A}" type="datetimeFigureOut">
              <a:rPr lang="en-US" smtClean="0"/>
              <a:pPr/>
              <a:t>3/16/2015</a:t>
            </a:fld>
            <a:endParaRPr lang="en-US" sz="1100" dirty="0">
              <a:solidFill>
                <a:schemeClr val="tx2"/>
              </a:solidFill>
            </a:endParaRPr>
          </a:p>
        </p:txBody>
      </p:sp>
      <p:sp>
        <p:nvSpPr>
          <p:cNvPr id="5" name="Footer Placeholder 4"/>
          <p:cNvSpPr>
            <a:spLocks noGrp="1"/>
          </p:cNvSpPr>
          <p:nvPr>
            <p:ph type="ftr" sz="quarter" idx="11"/>
          </p:nvPr>
        </p:nvSpPr>
        <p:spPr/>
        <p:txBody>
          <a:bodyPr/>
          <a:lstStyle>
            <a:extLst/>
          </a:lstStyle>
          <a:p>
            <a:pPr algn="r" eaLnBrk="1" latinLnBrk="0" hangingPunct="1"/>
            <a:endParaRPr kumimoji="0" lang="en-US" sz="1100" dirty="0">
              <a:solidFill>
                <a:schemeClr val="tx2"/>
              </a:solidFill>
            </a:endParaRPr>
          </a:p>
        </p:txBody>
      </p:sp>
      <p:sp>
        <p:nvSpPr>
          <p:cNvPr id="6" name="Slide Number Placeholder 5"/>
          <p:cNvSpPr>
            <a:spLocks noGrp="1"/>
          </p:cNvSpPr>
          <p:nvPr>
            <p:ph type="sldNum" sz="quarter" idx="12"/>
          </p:nvPr>
        </p:nvSpPr>
        <p:spPr/>
        <p:txBody>
          <a:bodyPr/>
          <a:lstStyle>
            <a:extLst/>
          </a:lstStyle>
          <a:p>
            <a:pPr algn="l" eaLnBrk="1" latinLnBrk="0" hangingPunct="1"/>
            <a:fld id="{09CEB3EB-F4F2-46F4-8867-D3C68411A9A0}" type="slidenum">
              <a:rPr kumimoji="0" lang="en-US" smtClean="0"/>
              <a:pPr algn="l" eaLnBrk="1" latinLnBrk="0" hangingPunct="1"/>
              <a:t>‹#›</a:t>
            </a:fld>
            <a:endParaRPr kumimoji="0" lang="en-US" sz="1200">
              <a:solidFill>
                <a:schemeClr val="tx2"/>
              </a:solidFill>
            </a:endParaRPr>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extLst/>
          </a:lstStyle>
          <a:p>
            <a:r>
              <a:rPr kumimoji="0" lang="en-US" smtClean="0"/>
              <a:t>Click to edit Master title style</a:t>
            </a:r>
            <a:endParaRPr kumimoji="0" lang="en-US"/>
          </a:p>
        </p:txBody>
      </p:sp>
      <p:sp>
        <p:nvSpPr>
          <p:cNvPr id="3" name="Content Placeholder 2"/>
          <p:cNvSpPr>
            <a:spLocks noGrp="1"/>
          </p:cNvSpPr>
          <p:nvPr>
            <p:ph idx="1"/>
          </p:nvPr>
        </p:nvSpPr>
        <p:spPr/>
        <p:txBody>
          <a:bodyPr/>
          <a:lstStyle>
            <a:extLst/>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4" name="Date Placeholder 3"/>
          <p:cNvSpPr>
            <a:spLocks noGrp="1"/>
          </p:cNvSpPr>
          <p:nvPr>
            <p:ph type="dt" sz="half" idx="10"/>
          </p:nvPr>
        </p:nvSpPr>
        <p:spPr/>
        <p:txBody>
          <a:bodyPr/>
          <a:lstStyle>
            <a:extLst/>
          </a:lstStyle>
          <a:p>
            <a:fld id="{8F6BCBE8-30B0-4476-8762-9236B142003A}" type="datetimeFigureOut">
              <a:rPr lang="en-US" smtClean="0"/>
              <a:pPr/>
              <a:t>3/16/2015</a:t>
            </a:fld>
            <a:endParaRPr lang="en-US" sz="1100" dirty="0">
              <a:solidFill>
                <a:schemeClr val="tx2"/>
              </a:solidFill>
            </a:endParaRPr>
          </a:p>
        </p:txBody>
      </p:sp>
      <p:sp>
        <p:nvSpPr>
          <p:cNvPr id="5" name="Footer Placeholder 4"/>
          <p:cNvSpPr>
            <a:spLocks noGrp="1"/>
          </p:cNvSpPr>
          <p:nvPr>
            <p:ph type="ftr" sz="quarter" idx="11"/>
          </p:nvPr>
        </p:nvSpPr>
        <p:spPr/>
        <p:txBody>
          <a:bodyPr/>
          <a:lstStyle>
            <a:extLst/>
          </a:lstStyle>
          <a:p>
            <a:pPr algn="r" eaLnBrk="1" latinLnBrk="0" hangingPunct="1"/>
            <a:endParaRPr kumimoji="0" lang="en-US" sz="1100" dirty="0">
              <a:solidFill>
                <a:schemeClr val="tx2"/>
              </a:solidFill>
            </a:endParaRPr>
          </a:p>
        </p:txBody>
      </p:sp>
      <p:sp>
        <p:nvSpPr>
          <p:cNvPr id="6" name="Slide Number Placeholder 5"/>
          <p:cNvSpPr>
            <a:spLocks noGrp="1"/>
          </p:cNvSpPr>
          <p:nvPr>
            <p:ph type="sldNum" sz="quarter" idx="12"/>
          </p:nvPr>
        </p:nvSpPr>
        <p:spPr/>
        <p:txBody>
          <a:bodyPr/>
          <a:lstStyle>
            <a:extLst/>
          </a:lstStyle>
          <a:p>
            <a:pPr algn="l" eaLnBrk="1" latinLnBrk="0" hangingPunct="1"/>
            <a:fld id="{09CEB3EB-F4F2-46F4-8867-D3C68411A9A0}" type="slidenum">
              <a:rPr kumimoji="0" lang="en-US" smtClean="0"/>
              <a:pPr algn="l" eaLnBrk="1" latinLnBrk="0" hangingPunct="1"/>
              <a:t>‹#›</a:t>
            </a:fld>
            <a:endParaRPr kumimoji="0" lang="en-US" sz="1200">
              <a:solidFill>
                <a:schemeClr val="tx2"/>
              </a:solidFill>
            </a:endParaRPr>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14" name="Freeform 13"/>
          <p:cNvSpPr>
            <a:spLocks/>
          </p:cNvSpPr>
          <p:nvPr/>
        </p:nvSpPr>
        <p:spPr bwMode="auto">
          <a:xfrm>
            <a:off x="4828952" y="1073888"/>
            <a:ext cx="4322136" cy="5791200"/>
          </a:xfrm>
          <a:custGeom>
            <a:avLst>
              <a:gd name="A1" fmla="val 0"/>
              <a:gd name="A2" fmla="val 0"/>
              <a:gd name="A3" fmla="val 0"/>
              <a:gd name="A4" fmla="val 0"/>
              <a:gd name="A5" fmla="val 0"/>
              <a:gd name="A6" fmla="val 0"/>
              <a:gd name="A7" fmla="val 0"/>
              <a:gd name="A8" fmla="val 0"/>
            </a:avLst>
            <a:gdLst/>
            <a:ahLst/>
            <a:cxnLst>
              <a:cxn ang="0">
                <a:pos x="0" y="3648"/>
              </a:cxn>
              <a:cxn ang="0">
                <a:pos x="720" y="2016"/>
              </a:cxn>
              <a:cxn ang="0">
                <a:pos x="2736" y="0"/>
              </a:cxn>
              <a:cxn ang="0">
                <a:pos x="2736" y="96"/>
              </a:cxn>
              <a:cxn ang="0">
                <a:pos x="744" y="2038"/>
              </a:cxn>
              <a:cxn ang="0">
                <a:pos x="48" y="3648"/>
              </a:cxn>
              <a:cxn ang="0">
                <a:pos x="0" y="3648"/>
              </a:cxn>
            </a:cxnLst>
            <a:rect l="0" t="0" r="0" b="0"/>
            <a:pathLst>
              <a:path w="2736" h="3648">
                <a:moveTo>
                  <a:pt x="0" y="3648"/>
                </a:moveTo>
                <a:lnTo>
                  <a:pt x="720" y="2016"/>
                </a:lnTo>
                <a:lnTo>
                  <a:pt x="2736" y="672"/>
                </a:lnTo>
                <a:lnTo>
                  <a:pt x="2736" y="720"/>
                </a:lnTo>
                <a:lnTo>
                  <a:pt x="744" y="2038"/>
                </a:lnTo>
                <a:lnTo>
                  <a:pt x="48" y="3648"/>
                </a:lnTo>
                <a:lnTo>
                  <a:pt x="48" y="3648"/>
                </a:lnTo>
                <a:close/>
              </a:path>
            </a:pathLst>
          </a:custGeom>
          <a:noFill/>
          <a:ln w="3175" cap="flat" cmpd="sng" algn="ctr">
            <a:solidFill>
              <a:schemeClr val="accent2">
                <a:alpha val="53000"/>
              </a:schemeClr>
            </a:solidFill>
            <a:prstDash val="solid"/>
            <a:round/>
            <a:headEnd type="none" w="med" len="med"/>
            <a:tailEnd type="none" w="med" len="med"/>
          </a:ln>
          <a:effectLst/>
        </p:spPr>
        <p:txBody>
          <a:bodyPr vert="horz" wrap="square" lIns="91440" tIns="45720" rIns="91440" bIns="45720" anchor="t" compatLnSpc="1"/>
          <a:lstStyle>
            <a:extLst/>
          </a:lstStyle>
          <a:p>
            <a:endParaRPr kumimoji="0" lang="en-US"/>
          </a:p>
        </p:txBody>
      </p:sp>
      <p:sp>
        <p:nvSpPr>
          <p:cNvPr id="15" name="Freeform 14"/>
          <p:cNvSpPr>
            <a:spLocks/>
          </p:cNvSpPr>
          <p:nvPr/>
        </p:nvSpPr>
        <p:spPr bwMode="auto">
          <a:xfrm>
            <a:off x="373966" y="0"/>
            <a:ext cx="5514536" cy="6615332"/>
          </a:xfrm>
          <a:custGeom>
            <a:avLst>
              <a:gd name="A1" fmla="val 0"/>
              <a:gd name="A2" fmla="val 0"/>
              <a:gd name="A3" fmla="val 0"/>
              <a:gd name="A4" fmla="val 0"/>
              <a:gd name="A5" fmla="val 0"/>
              <a:gd name="A6" fmla="val 0"/>
              <a:gd name="A7" fmla="val 0"/>
              <a:gd name="A8" fmla="val 0"/>
            </a:avLst>
            <a:gdLst/>
            <a:ahLst/>
            <a:cxnLst>
              <a:cxn ang="0">
                <a:pos x="0" y="4080"/>
              </a:cxn>
              <a:cxn ang="0">
                <a:pos x="0" y="4128"/>
              </a:cxn>
              <a:cxn ang="0">
                <a:pos x="3504" y="2640"/>
              </a:cxn>
              <a:cxn ang="0">
                <a:pos x="2880" y="0"/>
              </a:cxn>
              <a:cxn ang="0">
                <a:pos x="2832" y="0"/>
              </a:cxn>
              <a:cxn ang="0">
                <a:pos x="3465" y="2619"/>
              </a:cxn>
              <a:cxn ang="0">
                <a:pos x="0" y="4080"/>
              </a:cxn>
            </a:cxnLst>
            <a:rect l="0" t="0" r="0" b="0"/>
            <a:pathLst>
              <a:path w="3504" h="4128">
                <a:moveTo>
                  <a:pt x="0" y="4080"/>
                </a:moveTo>
                <a:lnTo>
                  <a:pt x="0" y="4128"/>
                </a:lnTo>
                <a:lnTo>
                  <a:pt x="3504" y="2640"/>
                </a:lnTo>
                <a:lnTo>
                  <a:pt x="2880" y="0"/>
                </a:lnTo>
                <a:lnTo>
                  <a:pt x="2832" y="0"/>
                </a:lnTo>
                <a:lnTo>
                  <a:pt x="3465" y="2619"/>
                </a:lnTo>
                <a:lnTo>
                  <a:pt x="0" y="4080"/>
                </a:lnTo>
                <a:close/>
              </a:path>
            </a:pathLst>
          </a:custGeom>
          <a:noFill/>
          <a:ln w="3175" cap="flat" cmpd="sng" algn="ctr">
            <a:solidFill>
              <a:schemeClr val="accent2">
                <a:alpha val="53000"/>
              </a:schemeClr>
            </a:solidFill>
            <a:prstDash val="solid"/>
            <a:round/>
            <a:headEnd type="none" w="med" len="med"/>
            <a:tailEnd type="none" w="med" len="med"/>
          </a:ln>
          <a:effectLst/>
        </p:spPr>
        <p:txBody>
          <a:bodyPr vert="horz" wrap="square" lIns="91440" tIns="45720" rIns="91440" bIns="45720" anchor="t" compatLnSpc="1"/>
          <a:lstStyle>
            <a:extLst/>
          </a:lstStyle>
          <a:p>
            <a:endParaRPr kumimoji="0" lang="en-US"/>
          </a:p>
        </p:txBody>
      </p:sp>
      <p:sp>
        <p:nvSpPr>
          <p:cNvPr id="13" name="Freeform 12"/>
          <p:cNvSpPr>
            <a:spLocks/>
          </p:cNvSpPr>
          <p:nvPr/>
        </p:nvSpPr>
        <p:spPr bwMode="auto">
          <a:xfrm rot="5236414">
            <a:off x="4462128" y="1483600"/>
            <a:ext cx="4114800" cy="1188720"/>
          </a:xfrm>
          <a:custGeom>
            <a:avLst>
              <a:gd name="A1" fmla="val 0"/>
              <a:gd name="A2" fmla="val 0"/>
              <a:gd name="A3" fmla="val 0"/>
              <a:gd name="A4" fmla="val 0"/>
              <a:gd name="A5" fmla="val 0"/>
              <a:gd name="A6" fmla="val 0"/>
              <a:gd name="A7" fmla="val 0"/>
              <a:gd name="A8" fmla="val 0"/>
            </a:avLst>
            <a:gdLst/>
            <a:ahLst/>
            <a:cxnLst>
              <a:cxn ang="0">
                <a:pos x="0" y="0"/>
              </a:cxn>
              <a:cxn ang="0">
                <a:pos x="3552" y="1344"/>
              </a:cxn>
              <a:cxn ang="0">
                <a:pos x="0" y="48"/>
              </a:cxn>
              <a:cxn ang="0">
                <a:pos x="0" y="0"/>
              </a:cxn>
            </a:cxnLst>
            <a:rect l="0" t="0" r="0" b="0"/>
            <a:pathLst>
              <a:path w="3552" h="1344">
                <a:moveTo>
                  <a:pt x="0" y="0"/>
                </a:moveTo>
                <a:lnTo>
                  <a:pt x="3552" y="1344"/>
                </a:lnTo>
                <a:lnTo>
                  <a:pt x="0" y="48"/>
                </a:lnTo>
                <a:lnTo>
                  <a:pt x="0" y="0"/>
                </a:lnTo>
                <a:close/>
              </a:path>
            </a:pathLst>
          </a:custGeom>
          <a:solidFill>
            <a:schemeClr val="bg2">
              <a:tint val="95000"/>
              <a:satMod val="180000"/>
              <a:alpha val="30000"/>
            </a:schemeClr>
          </a:solidFill>
          <a:ln w="9525" cap="flat" cmpd="sng" algn="ctr">
            <a:noFill/>
            <a:prstDash val="solid"/>
            <a:round/>
            <a:headEnd type="none" w="med" len="med"/>
            <a:tailEnd type="none" w="med" len="med"/>
          </a:ln>
          <a:effectLst/>
        </p:spPr>
        <p:txBody>
          <a:bodyPr vert="horz" wrap="square" lIns="91440" tIns="45720" rIns="91440" bIns="45720" anchor="t" compatLnSpc="1"/>
          <a:lstStyle>
            <a:extLst/>
          </a:lstStyle>
          <a:p>
            <a:endParaRPr kumimoji="0" lang="en-US"/>
          </a:p>
        </p:txBody>
      </p:sp>
      <p:sp>
        <p:nvSpPr>
          <p:cNvPr id="16" name="Freeform 15"/>
          <p:cNvSpPr>
            <a:spLocks/>
          </p:cNvSpPr>
          <p:nvPr/>
        </p:nvSpPr>
        <p:spPr bwMode="auto">
          <a:xfrm>
            <a:off x="5943600" y="0"/>
            <a:ext cx="2743200" cy="4267200"/>
          </a:xfrm>
          <a:custGeom>
            <a:avLst>
              <a:gd name="A1" fmla="val 0"/>
              <a:gd name="A2" fmla="val 0"/>
              <a:gd name="A3" fmla="val 0"/>
              <a:gd name="A4" fmla="val 0"/>
              <a:gd name="A5" fmla="val 0"/>
              <a:gd name="A6" fmla="val 0"/>
              <a:gd name="A7" fmla="val 0"/>
              <a:gd name="A8" fmla="val 0"/>
            </a:avLst>
            <a:gdLst/>
            <a:ahLst/>
            <a:cxnLst>
              <a:cxn ang="0">
                <a:pos x="1104" y="0"/>
              </a:cxn>
              <a:cxn ang="0">
                <a:pos x="1728" y="0"/>
              </a:cxn>
              <a:cxn ang="0">
                <a:pos x="0" y="2688"/>
              </a:cxn>
              <a:cxn ang="0">
                <a:pos x="1104" y="0"/>
              </a:cxn>
            </a:cxnLst>
            <a:rect l="0" t="0" r="0" b="0"/>
            <a:pathLst>
              <a:path w="1728" h="2688">
                <a:moveTo>
                  <a:pt x="1104" y="0"/>
                </a:moveTo>
                <a:lnTo>
                  <a:pt x="1728" y="0"/>
                </a:lnTo>
                <a:lnTo>
                  <a:pt x="0" y="2688"/>
                </a:lnTo>
                <a:lnTo>
                  <a:pt x="1104" y="0"/>
                </a:lnTo>
                <a:close/>
              </a:path>
            </a:pathLst>
          </a:custGeom>
          <a:solidFill>
            <a:schemeClr val="bg2">
              <a:tint val="95000"/>
              <a:satMod val="200000"/>
              <a:alpha val="30000"/>
            </a:schemeClr>
          </a:solidFill>
          <a:ln w="9525" cap="flat" cmpd="sng" algn="ctr">
            <a:noFill/>
            <a:prstDash val="solid"/>
            <a:round/>
            <a:headEnd type="none" w="med" len="med"/>
            <a:tailEnd type="none" w="med" len="med"/>
          </a:ln>
          <a:effectLst/>
        </p:spPr>
        <p:txBody>
          <a:bodyPr vert="horz" wrap="square" lIns="91440" tIns="45720" rIns="91440" bIns="45720" anchor="t" compatLnSpc="1"/>
          <a:lstStyle>
            <a:extLst/>
          </a:lstStyle>
          <a:p>
            <a:endParaRPr kumimoji="0" lang="en-US"/>
          </a:p>
        </p:txBody>
      </p:sp>
      <p:sp>
        <p:nvSpPr>
          <p:cNvPr id="17" name="Freeform 16"/>
          <p:cNvSpPr>
            <a:spLocks/>
          </p:cNvSpPr>
          <p:nvPr/>
        </p:nvSpPr>
        <p:spPr bwMode="auto">
          <a:xfrm>
            <a:off x="5943600" y="4267200"/>
            <a:ext cx="3200400" cy="1143000"/>
          </a:xfrm>
          <a:custGeom>
            <a:avLst>
              <a:gd name="A1" fmla="val 0"/>
              <a:gd name="A2" fmla="val 0"/>
              <a:gd name="A3" fmla="val 0"/>
              <a:gd name="A4" fmla="val 0"/>
              <a:gd name="A5" fmla="val 0"/>
              <a:gd name="A6" fmla="val 0"/>
              <a:gd name="A7" fmla="val 0"/>
              <a:gd name="A8" fmla="val 0"/>
            </a:avLst>
            <a:gdLst/>
            <a:ahLst/>
            <a:cxnLst>
              <a:cxn ang="0">
                <a:pos x="0" y="0"/>
              </a:cxn>
              <a:cxn ang="0">
                <a:pos x="2016" y="240"/>
              </a:cxn>
              <a:cxn ang="0">
                <a:pos x="2016" y="720"/>
              </a:cxn>
              <a:cxn ang="0">
                <a:pos x="0" y="0"/>
              </a:cxn>
            </a:cxnLst>
            <a:rect l="0" t="0" r="0" b="0"/>
            <a:pathLst>
              <a:path w="2016" h="720">
                <a:moveTo>
                  <a:pt x="0" y="0"/>
                </a:moveTo>
                <a:lnTo>
                  <a:pt x="2016" y="240"/>
                </a:lnTo>
                <a:lnTo>
                  <a:pt x="2016" y="720"/>
                </a:lnTo>
                <a:lnTo>
                  <a:pt x="0" y="0"/>
                </a:lnTo>
                <a:close/>
              </a:path>
            </a:pathLst>
          </a:custGeom>
          <a:solidFill>
            <a:schemeClr val="bg2">
              <a:tint val="95000"/>
              <a:satMod val="200000"/>
              <a:alpha val="30000"/>
            </a:schemeClr>
          </a:solidFill>
          <a:ln w="9525" cap="flat" cmpd="sng" algn="ctr">
            <a:noFill/>
            <a:prstDash val="solid"/>
            <a:round/>
            <a:headEnd type="none" w="med" len="med"/>
            <a:tailEnd type="none" w="med" len="med"/>
          </a:ln>
          <a:effectLst/>
        </p:spPr>
        <p:txBody>
          <a:bodyPr vert="horz" wrap="square" lIns="91440" tIns="45720" rIns="91440" bIns="45720" anchor="t" compatLnSpc="1"/>
          <a:lstStyle>
            <a:extLst/>
          </a:lstStyle>
          <a:p>
            <a:endParaRPr kumimoji="0" lang="en-US"/>
          </a:p>
        </p:txBody>
      </p:sp>
      <p:sp>
        <p:nvSpPr>
          <p:cNvPr id="18" name="Freeform 17"/>
          <p:cNvSpPr>
            <a:spLocks/>
          </p:cNvSpPr>
          <p:nvPr/>
        </p:nvSpPr>
        <p:spPr bwMode="auto">
          <a:xfrm>
            <a:off x="5943600" y="0"/>
            <a:ext cx="1371600" cy="4267200"/>
          </a:xfrm>
          <a:custGeom>
            <a:avLst>
              <a:gd name="A1" fmla="val 0"/>
              <a:gd name="A2" fmla="val 0"/>
              <a:gd name="A3" fmla="val 0"/>
              <a:gd name="A4" fmla="val 0"/>
              <a:gd name="A5" fmla="val 0"/>
              <a:gd name="A6" fmla="val 0"/>
              <a:gd name="A7" fmla="val 0"/>
              <a:gd name="A8" fmla="val 0"/>
            </a:avLst>
            <a:gdLst/>
            <a:ahLst/>
            <a:cxnLst>
              <a:cxn ang="0">
                <a:pos x="864" y="0"/>
              </a:cxn>
              <a:cxn ang="0">
                <a:pos x="0" y="2688"/>
              </a:cxn>
              <a:cxn ang="0">
                <a:pos x="768" y="0"/>
              </a:cxn>
              <a:cxn ang="0">
                <a:pos x="864" y="0"/>
              </a:cxn>
            </a:cxnLst>
            <a:rect l="0" t="0" r="0" b="0"/>
            <a:pathLst>
              <a:path w="864" h="2688">
                <a:moveTo>
                  <a:pt x="864" y="0"/>
                </a:moveTo>
                <a:lnTo>
                  <a:pt x="0" y="2688"/>
                </a:lnTo>
                <a:lnTo>
                  <a:pt x="768" y="0"/>
                </a:lnTo>
                <a:lnTo>
                  <a:pt x="864" y="0"/>
                </a:lnTo>
                <a:close/>
              </a:path>
            </a:pathLst>
          </a:custGeom>
          <a:solidFill>
            <a:schemeClr val="bg2">
              <a:tint val="95000"/>
              <a:satMod val="200000"/>
              <a:alpha val="30000"/>
            </a:schemeClr>
          </a:solidFill>
          <a:ln w="9525" cap="flat" cmpd="sng" algn="ctr">
            <a:noFill/>
            <a:prstDash val="solid"/>
            <a:round/>
            <a:headEnd type="none" w="med" len="med"/>
            <a:tailEnd type="none" w="med" len="med"/>
          </a:ln>
          <a:effectLst/>
        </p:spPr>
        <p:txBody>
          <a:bodyPr vert="horz" wrap="square" lIns="91440" tIns="45720" rIns="91440" bIns="45720" anchor="t" compatLnSpc="1"/>
          <a:lstStyle>
            <a:extLst/>
          </a:lstStyle>
          <a:p>
            <a:endParaRPr kumimoji="0" lang="en-US"/>
          </a:p>
        </p:txBody>
      </p:sp>
      <p:sp>
        <p:nvSpPr>
          <p:cNvPr id="19" name="Freeform 18"/>
          <p:cNvSpPr>
            <a:spLocks/>
          </p:cNvSpPr>
          <p:nvPr/>
        </p:nvSpPr>
        <p:spPr bwMode="auto">
          <a:xfrm>
            <a:off x="5948363" y="4246563"/>
            <a:ext cx="2090737" cy="2611437"/>
          </a:xfrm>
          <a:custGeom>
            <a:avLst>
              <a:gd name="A1" fmla="val 0"/>
              <a:gd name="A2" fmla="val 0"/>
              <a:gd name="A3" fmla="val 0"/>
              <a:gd name="A4" fmla="val 0"/>
              <a:gd name="A5" fmla="val 0"/>
              <a:gd name="A6" fmla="val 0"/>
              <a:gd name="A7" fmla="val 0"/>
              <a:gd name="A8" fmla="val 0"/>
            </a:avLst>
            <a:gdLst/>
            <a:ahLst/>
            <a:cxnLst>
              <a:cxn ang="0">
                <a:pos x="1071" y="1645"/>
              </a:cxn>
              <a:cxn ang="0">
                <a:pos x="1317" y="1645"/>
              </a:cxn>
              <a:cxn ang="0">
                <a:pos x="0" y="0"/>
              </a:cxn>
              <a:cxn ang="0">
                <a:pos x="1071" y="1645"/>
              </a:cxn>
            </a:cxnLst>
            <a:rect l="0" t="0" r="0" b="0"/>
            <a:pathLst>
              <a:path w="1317" h="1645">
                <a:moveTo>
                  <a:pt x="1071" y="1645"/>
                </a:moveTo>
                <a:lnTo>
                  <a:pt x="1317" y="1645"/>
                </a:lnTo>
                <a:lnTo>
                  <a:pt x="0" y="0"/>
                </a:lnTo>
                <a:lnTo>
                  <a:pt x="1071" y="1645"/>
                </a:lnTo>
                <a:close/>
              </a:path>
            </a:pathLst>
          </a:custGeom>
          <a:solidFill>
            <a:schemeClr val="bg2">
              <a:tint val="95000"/>
              <a:satMod val="200000"/>
              <a:alpha val="30000"/>
            </a:schemeClr>
          </a:solidFill>
          <a:ln w="9525" cap="flat" cmpd="sng" algn="ctr">
            <a:noFill/>
            <a:prstDash val="solid"/>
            <a:round/>
            <a:headEnd type="none" w="med" len="med"/>
            <a:tailEnd type="none" w="med" len="med"/>
          </a:ln>
          <a:effectLst/>
        </p:spPr>
        <p:txBody>
          <a:bodyPr vert="horz" wrap="square" lIns="91440" tIns="45720" rIns="91440" bIns="45720" anchor="t" compatLnSpc="1"/>
          <a:lstStyle>
            <a:extLst/>
          </a:lstStyle>
          <a:p>
            <a:endParaRPr kumimoji="0" lang="en-US"/>
          </a:p>
        </p:txBody>
      </p:sp>
      <p:sp>
        <p:nvSpPr>
          <p:cNvPr id="20" name="Freeform 19"/>
          <p:cNvSpPr>
            <a:spLocks/>
          </p:cNvSpPr>
          <p:nvPr/>
        </p:nvSpPr>
        <p:spPr bwMode="auto">
          <a:xfrm>
            <a:off x="5943600" y="4267200"/>
            <a:ext cx="1600200" cy="2590800"/>
          </a:xfrm>
          <a:custGeom>
            <a:avLst>
              <a:gd name="A1" fmla="val 0"/>
              <a:gd name="A2" fmla="val 0"/>
              <a:gd name="A3" fmla="val 0"/>
              <a:gd name="A4" fmla="val 0"/>
              <a:gd name="A5" fmla="val 0"/>
              <a:gd name="A6" fmla="val 0"/>
              <a:gd name="A7" fmla="val 0"/>
              <a:gd name="A8" fmla="val 0"/>
            </a:avLst>
            <a:gdLst/>
            <a:ahLst/>
            <a:cxnLst>
              <a:cxn ang="0">
                <a:pos x="1008" y="1632"/>
              </a:cxn>
              <a:cxn ang="0">
                <a:pos x="0" y="0"/>
              </a:cxn>
              <a:cxn ang="0">
                <a:pos x="960" y="1632"/>
              </a:cxn>
              <a:cxn ang="0">
                <a:pos x="1008" y="1632"/>
              </a:cxn>
            </a:cxnLst>
            <a:rect l="0" t="0" r="0" b="0"/>
            <a:pathLst>
              <a:path w="1008" h="1632">
                <a:moveTo>
                  <a:pt x="1008" y="1632"/>
                </a:moveTo>
                <a:lnTo>
                  <a:pt x="0" y="0"/>
                </a:lnTo>
                <a:lnTo>
                  <a:pt x="960" y="1632"/>
                </a:lnTo>
                <a:lnTo>
                  <a:pt x="1008" y="1632"/>
                </a:lnTo>
                <a:close/>
              </a:path>
            </a:pathLst>
          </a:custGeom>
          <a:solidFill>
            <a:schemeClr val="bg2">
              <a:tint val="95000"/>
              <a:satMod val="200000"/>
              <a:alpha val="30000"/>
            </a:schemeClr>
          </a:solidFill>
          <a:ln w="9525" cap="flat" cmpd="sng" algn="ctr">
            <a:noFill/>
            <a:prstDash val="solid"/>
            <a:round/>
            <a:headEnd type="none" w="med" len="med"/>
            <a:tailEnd type="none" w="med" len="med"/>
          </a:ln>
          <a:effectLst/>
        </p:spPr>
        <p:txBody>
          <a:bodyPr vert="horz" wrap="square" lIns="91440" tIns="45720" rIns="91440" bIns="45720" anchor="t" compatLnSpc="1"/>
          <a:lstStyle>
            <a:extLst/>
          </a:lstStyle>
          <a:p>
            <a:endParaRPr kumimoji="0" lang="en-US"/>
          </a:p>
        </p:txBody>
      </p:sp>
      <p:sp>
        <p:nvSpPr>
          <p:cNvPr id="21" name="Freeform 20"/>
          <p:cNvSpPr>
            <a:spLocks/>
          </p:cNvSpPr>
          <p:nvPr/>
        </p:nvSpPr>
        <p:spPr bwMode="auto">
          <a:xfrm>
            <a:off x="5943600" y="1371600"/>
            <a:ext cx="3200400" cy="2895600"/>
          </a:xfrm>
          <a:custGeom>
            <a:avLst>
              <a:gd name="A1" fmla="val 0"/>
              <a:gd name="A2" fmla="val 0"/>
              <a:gd name="A3" fmla="val 0"/>
              <a:gd name="A4" fmla="val 0"/>
              <a:gd name="A5" fmla="val 0"/>
              <a:gd name="A6" fmla="val 0"/>
              <a:gd name="A7" fmla="val 0"/>
              <a:gd name="A8" fmla="val 0"/>
            </a:avLst>
            <a:gdLst/>
            <a:ahLst/>
            <a:cxnLst>
              <a:cxn ang="0">
                <a:pos x="2016" y="0"/>
              </a:cxn>
              <a:cxn ang="0">
                <a:pos x="2016" y="144"/>
              </a:cxn>
              <a:cxn ang="0">
                <a:pos x="0" y="1824"/>
              </a:cxn>
              <a:cxn ang="0">
                <a:pos x="2016" y="0"/>
              </a:cxn>
            </a:cxnLst>
            <a:rect l="0" t="0" r="0" b="0"/>
            <a:pathLst>
              <a:path w="2016" h="1824">
                <a:moveTo>
                  <a:pt x="2016" y="0"/>
                </a:moveTo>
                <a:lnTo>
                  <a:pt x="2016" y="144"/>
                </a:lnTo>
                <a:lnTo>
                  <a:pt x="0" y="1824"/>
                </a:lnTo>
                <a:lnTo>
                  <a:pt x="2016" y="0"/>
                </a:lnTo>
                <a:close/>
              </a:path>
            </a:pathLst>
          </a:custGeom>
          <a:solidFill>
            <a:schemeClr val="bg2">
              <a:tint val="95000"/>
              <a:satMod val="200000"/>
              <a:alpha val="30000"/>
            </a:schemeClr>
          </a:solidFill>
          <a:ln w="9525" cap="flat" cmpd="sng" algn="ctr">
            <a:noFill/>
            <a:prstDash val="solid"/>
            <a:round/>
            <a:headEnd type="none" w="med" len="med"/>
            <a:tailEnd type="none" w="med" len="med"/>
          </a:ln>
          <a:effectLst/>
        </p:spPr>
        <p:txBody>
          <a:bodyPr vert="horz" wrap="square" lIns="91440" tIns="45720" rIns="91440" bIns="45720" anchor="t" compatLnSpc="1"/>
          <a:lstStyle>
            <a:extLst/>
          </a:lstStyle>
          <a:p>
            <a:endParaRPr kumimoji="0" lang="en-US"/>
          </a:p>
        </p:txBody>
      </p:sp>
      <p:sp>
        <p:nvSpPr>
          <p:cNvPr id="22" name="Freeform 21"/>
          <p:cNvSpPr>
            <a:spLocks/>
          </p:cNvSpPr>
          <p:nvPr/>
        </p:nvSpPr>
        <p:spPr bwMode="auto">
          <a:xfrm>
            <a:off x="5943600" y="1752600"/>
            <a:ext cx="3200400" cy="2514600"/>
          </a:xfrm>
          <a:custGeom>
            <a:avLst>
              <a:gd name="A1" fmla="val 0"/>
              <a:gd name="A2" fmla="val 0"/>
              <a:gd name="A3" fmla="val 0"/>
              <a:gd name="A4" fmla="val 0"/>
              <a:gd name="A5" fmla="val 0"/>
              <a:gd name="A6" fmla="val 0"/>
              <a:gd name="A7" fmla="val 0"/>
              <a:gd name="A8" fmla="val 0"/>
            </a:avLst>
            <a:gdLst/>
            <a:ahLst/>
            <a:cxnLst>
              <a:cxn ang="0">
                <a:pos x="2016" y="0"/>
              </a:cxn>
              <a:cxn ang="0">
                <a:pos x="0" y="1584"/>
              </a:cxn>
              <a:cxn ang="0">
                <a:pos x="2016" y="48"/>
              </a:cxn>
              <a:cxn ang="0">
                <a:pos x="2016" y="0"/>
              </a:cxn>
            </a:cxnLst>
            <a:rect l="0" t="0" r="0" b="0"/>
            <a:pathLst>
              <a:path w="2016" h="1584">
                <a:moveTo>
                  <a:pt x="2016" y="0"/>
                </a:moveTo>
                <a:lnTo>
                  <a:pt x="0" y="1584"/>
                </a:lnTo>
                <a:lnTo>
                  <a:pt x="2016" y="48"/>
                </a:lnTo>
                <a:lnTo>
                  <a:pt x="2016" y="0"/>
                </a:lnTo>
                <a:close/>
              </a:path>
            </a:pathLst>
          </a:custGeom>
          <a:solidFill>
            <a:schemeClr val="bg2">
              <a:tint val="95000"/>
              <a:satMod val="200000"/>
              <a:alpha val="30000"/>
            </a:schemeClr>
          </a:solidFill>
          <a:ln w="9525" cap="flat" cmpd="sng" algn="ctr">
            <a:noFill/>
            <a:prstDash val="solid"/>
            <a:round/>
            <a:headEnd type="none" w="med" len="med"/>
            <a:tailEnd type="none" w="med" len="med"/>
          </a:ln>
          <a:effectLst/>
        </p:spPr>
        <p:txBody>
          <a:bodyPr vert="horz" wrap="square" lIns="91440" tIns="45720" rIns="91440" bIns="45720" anchor="t" compatLnSpc="1"/>
          <a:lstStyle>
            <a:extLst/>
          </a:lstStyle>
          <a:p>
            <a:endParaRPr kumimoji="0" lang="en-US"/>
          </a:p>
        </p:txBody>
      </p:sp>
      <p:sp>
        <p:nvSpPr>
          <p:cNvPr id="23" name="Freeform 22"/>
          <p:cNvSpPr>
            <a:spLocks/>
          </p:cNvSpPr>
          <p:nvPr/>
        </p:nvSpPr>
        <p:spPr bwMode="auto">
          <a:xfrm>
            <a:off x="990600" y="4267200"/>
            <a:ext cx="4953000" cy="2590800"/>
          </a:xfrm>
          <a:custGeom>
            <a:avLst>
              <a:gd name="A1" fmla="val 0"/>
              <a:gd name="A2" fmla="val 0"/>
              <a:gd name="A3" fmla="val 0"/>
              <a:gd name="A4" fmla="val 0"/>
              <a:gd name="A5" fmla="val 0"/>
              <a:gd name="A6" fmla="val 0"/>
              <a:gd name="A7" fmla="val 0"/>
              <a:gd name="A8" fmla="val 0"/>
            </a:avLst>
            <a:gdLst/>
            <a:ahLst/>
            <a:cxnLst>
              <a:cxn ang="0">
                <a:pos x="0" y="1632"/>
              </a:cxn>
              <a:cxn ang="0">
                <a:pos x="3120" y="0"/>
              </a:cxn>
              <a:cxn ang="0">
                <a:pos x="1056" y="1632"/>
              </a:cxn>
              <a:cxn ang="0">
                <a:pos x="0" y="1632"/>
              </a:cxn>
            </a:cxnLst>
            <a:rect l="0" t="0" r="0" b="0"/>
            <a:pathLst>
              <a:path w="3120" h="1632">
                <a:moveTo>
                  <a:pt x="0" y="1632"/>
                </a:moveTo>
                <a:lnTo>
                  <a:pt x="3120" y="0"/>
                </a:lnTo>
                <a:lnTo>
                  <a:pt x="1056" y="1632"/>
                </a:lnTo>
                <a:lnTo>
                  <a:pt x="0" y="1632"/>
                </a:lnTo>
                <a:close/>
              </a:path>
            </a:pathLst>
          </a:custGeom>
          <a:solidFill>
            <a:schemeClr val="bg2">
              <a:tint val="95000"/>
              <a:satMod val="200000"/>
              <a:alpha val="30000"/>
            </a:schemeClr>
          </a:solidFill>
          <a:ln w="9525" cap="flat" cmpd="sng" algn="ctr">
            <a:noFill/>
            <a:prstDash val="solid"/>
            <a:round/>
            <a:headEnd type="none" w="med" len="med"/>
            <a:tailEnd type="none" w="med" len="med"/>
          </a:ln>
          <a:effectLst/>
        </p:spPr>
        <p:txBody>
          <a:bodyPr vert="horz" wrap="square" lIns="91440" tIns="45720" rIns="91440" bIns="45720" anchor="t" compatLnSpc="1"/>
          <a:lstStyle>
            <a:extLst/>
          </a:lstStyle>
          <a:p>
            <a:endParaRPr kumimoji="0" lang="en-US"/>
          </a:p>
        </p:txBody>
      </p:sp>
      <p:sp>
        <p:nvSpPr>
          <p:cNvPr id="24" name="Freeform 23"/>
          <p:cNvSpPr>
            <a:spLocks/>
          </p:cNvSpPr>
          <p:nvPr/>
        </p:nvSpPr>
        <p:spPr bwMode="auto">
          <a:xfrm>
            <a:off x="533400" y="4267200"/>
            <a:ext cx="5334000" cy="2590800"/>
          </a:xfrm>
          <a:custGeom>
            <a:avLst>
              <a:gd name="A1" fmla="val 0"/>
              <a:gd name="A2" fmla="val 0"/>
              <a:gd name="A3" fmla="val 0"/>
              <a:gd name="A4" fmla="val 0"/>
              <a:gd name="A5" fmla="val 0"/>
              <a:gd name="A6" fmla="val 0"/>
              <a:gd name="A7" fmla="val 0"/>
              <a:gd name="A8" fmla="val 0"/>
            </a:avLst>
            <a:gdLst/>
            <a:ahLst/>
            <a:cxnLst>
              <a:cxn ang="0">
                <a:pos x="0" y="1632"/>
              </a:cxn>
              <a:cxn ang="0">
                <a:pos x="3360" y="0"/>
              </a:cxn>
              <a:cxn ang="0">
                <a:pos x="144" y="1632"/>
              </a:cxn>
              <a:cxn ang="0">
                <a:pos x="0" y="1632"/>
              </a:cxn>
            </a:cxnLst>
            <a:rect l="0" t="0" r="0" b="0"/>
            <a:pathLst>
              <a:path w="3360" h="1632">
                <a:moveTo>
                  <a:pt x="0" y="1632"/>
                </a:moveTo>
                <a:lnTo>
                  <a:pt x="3360" y="0"/>
                </a:lnTo>
                <a:lnTo>
                  <a:pt x="144" y="1632"/>
                </a:lnTo>
                <a:lnTo>
                  <a:pt x="0" y="1632"/>
                </a:lnTo>
                <a:close/>
              </a:path>
            </a:pathLst>
          </a:custGeom>
          <a:solidFill>
            <a:schemeClr val="bg2">
              <a:tint val="95000"/>
              <a:satMod val="200000"/>
              <a:alpha val="30000"/>
            </a:schemeClr>
          </a:solidFill>
          <a:ln w="9525" cap="flat" cmpd="sng" algn="ctr">
            <a:noFill/>
            <a:prstDash val="solid"/>
            <a:round/>
            <a:headEnd type="none" w="med" len="med"/>
            <a:tailEnd type="none" w="med" len="med"/>
          </a:ln>
          <a:effectLst/>
        </p:spPr>
        <p:txBody>
          <a:bodyPr vert="horz" wrap="square" lIns="91440" tIns="45720" rIns="91440" bIns="45720" anchor="t" compatLnSpc="1"/>
          <a:lstStyle>
            <a:extLst/>
          </a:lstStyle>
          <a:p>
            <a:endParaRPr kumimoji="0" lang="en-US"/>
          </a:p>
        </p:txBody>
      </p:sp>
      <p:sp>
        <p:nvSpPr>
          <p:cNvPr id="25" name="Freeform 24"/>
          <p:cNvSpPr>
            <a:spLocks/>
          </p:cNvSpPr>
          <p:nvPr/>
        </p:nvSpPr>
        <p:spPr bwMode="auto">
          <a:xfrm>
            <a:off x="366824" y="2438400"/>
            <a:ext cx="5638800" cy="1828800"/>
          </a:xfrm>
          <a:custGeom>
            <a:avLst>
              <a:gd name="A1" fmla="val 0"/>
              <a:gd name="A2" fmla="val 0"/>
              <a:gd name="A3" fmla="val 0"/>
              <a:gd name="A4" fmla="val 0"/>
              <a:gd name="A5" fmla="val 0"/>
              <a:gd name="A6" fmla="val 0"/>
              <a:gd name="A7" fmla="val 0"/>
              <a:gd name="A8" fmla="val 0"/>
            </a:avLst>
            <a:gdLst/>
            <a:ahLst/>
            <a:cxnLst>
              <a:cxn ang="0">
                <a:pos x="0" y="0"/>
              </a:cxn>
              <a:cxn ang="0">
                <a:pos x="3552" y="1152"/>
              </a:cxn>
              <a:cxn ang="0">
                <a:pos x="0" y="384"/>
              </a:cxn>
              <a:cxn ang="0">
                <a:pos x="0" y="0"/>
              </a:cxn>
            </a:cxnLst>
            <a:rect l="0" t="0" r="0" b="0"/>
            <a:pathLst>
              <a:path w="3552" h="1152">
                <a:moveTo>
                  <a:pt x="0" y="0"/>
                </a:moveTo>
                <a:lnTo>
                  <a:pt x="3504" y="1152"/>
                </a:lnTo>
                <a:lnTo>
                  <a:pt x="0" y="384"/>
                </a:lnTo>
                <a:lnTo>
                  <a:pt x="0" y="0"/>
                </a:lnTo>
                <a:close/>
              </a:path>
            </a:pathLst>
          </a:custGeom>
          <a:solidFill>
            <a:schemeClr val="bg2">
              <a:tint val="95000"/>
              <a:satMod val="200000"/>
              <a:alpha val="30000"/>
            </a:schemeClr>
          </a:solidFill>
          <a:ln w="9525" cap="flat" cmpd="sng" algn="ctr">
            <a:noFill/>
            <a:prstDash val="solid"/>
            <a:round/>
            <a:headEnd type="none" w="med" len="med"/>
            <a:tailEnd type="none" w="med" len="med"/>
          </a:ln>
          <a:effectLst/>
        </p:spPr>
        <p:txBody>
          <a:bodyPr vert="horz" wrap="square" lIns="91440" tIns="45720" rIns="91440" bIns="45720" anchor="t" compatLnSpc="1"/>
          <a:lstStyle>
            <a:extLst/>
          </a:lstStyle>
          <a:p>
            <a:endParaRPr kumimoji="0" lang="en-US"/>
          </a:p>
        </p:txBody>
      </p:sp>
      <p:sp>
        <p:nvSpPr>
          <p:cNvPr id="26" name="Freeform 25"/>
          <p:cNvSpPr>
            <a:spLocks/>
          </p:cNvSpPr>
          <p:nvPr/>
        </p:nvSpPr>
        <p:spPr bwMode="auto">
          <a:xfrm>
            <a:off x="366824" y="2133600"/>
            <a:ext cx="5638800" cy="2133600"/>
          </a:xfrm>
          <a:custGeom>
            <a:avLst>
              <a:gd name="A1" fmla="val 0"/>
              <a:gd name="A2" fmla="val 0"/>
              <a:gd name="A3" fmla="val 0"/>
              <a:gd name="A4" fmla="val 0"/>
              <a:gd name="A5" fmla="val 0"/>
              <a:gd name="A6" fmla="val 0"/>
              <a:gd name="A7" fmla="val 0"/>
              <a:gd name="A8" fmla="val 0"/>
            </a:avLst>
            <a:gdLst/>
            <a:ahLst/>
            <a:cxnLst>
              <a:cxn ang="0">
                <a:pos x="0" y="0"/>
              </a:cxn>
              <a:cxn ang="0">
                <a:pos x="3552" y="1344"/>
              </a:cxn>
              <a:cxn ang="0">
                <a:pos x="0" y="48"/>
              </a:cxn>
              <a:cxn ang="0">
                <a:pos x="0" y="0"/>
              </a:cxn>
            </a:cxnLst>
            <a:rect l="0" t="0" r="0" b="0"/>
            <a:pathLst>
              <a:path w="3552" h="1344">
                <a:moveTo>
                  <a:pt x="0" y="0"/>
                </a:moveTo>
                <a:lnTo>
                  <a:pt x="3552" y="1344"/>
                </a:lnTo>
                <a:lnTo>
                  <a:pt x="0" y="48"/>
                </a:lnTo>
                <a:lnTo>
                  <a:pt x="0" y="0"/>
                </a:lnTo>
                <a:close/>
              </a:path>
            </a:pathLst>
          </a:custGeom>
          <a:solidFill>
            <a:schemeClr val="bg2">
              <a:tint val="95000"/>
              <a:satMod val="200000"/>
              <a:alpha val="30000"/>
            </a:schemeClr>
          </a:solidFill>
          <a:ln w="9525" cap="flat" cmpd="sng" algn="ctr">
            <a:noFill/>
            <a:prstDash val="solid"/>
            <a:round/>
            <a:headEnd type="none" w="med" len="med"/>
            <a:tailEnd type="none" w="med" len="med"/>
          </a:ln>
          <a:effectLst/>
        </p:spPr>
        <p:txBody>
          <a:bodyPr vert="horz" wrap="square" lIns="91440" tIns="45720" rIns="91440" bIns="45720" anchor="t" compatLnSpc="1"/>
          <a:lstStyle>
            <a:extLst/>
          </a:lstStyle>
          <a:p>
            <a:endParaRPr kumimoji="0" lang="en-US"/>
          </a:p>
        </p:txBody>
      </p:sp>
      <p:sp>
        <p:nvSpPr>
          <p:cNvPr id="27" name="Freeform 26"/>
          <p:cNvSpPr>
            <a:spLocks/>
          </p:cNvSpPr>
          <p:nvPr/>
        </p:nvSpPr>
        <p:spPr bwMode="auto">
          <a:xfrm>
            <a:off x="4572000" y="4267200"/>
            <a:ext cx="1371600" cy="2590800"/>
          </a:xfrm>
          <a:custGeom>
            <a:avLst>
              <a:gd name="A1" fmla="val 0"/>
              <a:gd name="A2" fmla="val 0"/>
              <a:gd name="A3" fmla="val 0"/>
              <a:gd name="A4" fmla="val 0"/>
              <a:gd name="A5" fmla="val 0"/>
              <a:gd name="A6" fmla="val 0"/>
              <a:gd name="A7" fmla="val 0"/>
              <a:gd name="A8" fmla="val 0"/>
            </a:avLst>
            <a:gdLst/>
            <a:ahLst/>
            <a:cxnLst>
              <a:cxn ang="0">
                <a:pos x="0" y="1632"/>
              </a:cxn>
              <a:cxn ang="0">
                <a:pos x="96" y="1632"/>
              </a:cxn>
              <a:cxn ang="0">
                <a:pos x="864" y="0"/>
              </a:cxn>
              <a:cxn ang="0">
                <a:pos x="0" y="1632"/>
              </a:cxn>
            </a:cxnLst>
            <a:rect l="0" t="0" r="0" b="0"/>
            <a:pathLst>
              <a:path w="864" h="1632">
                <a:moveTo>
                  <a:pt x="0" y="1632"/>
                </a:moveTo>
                <a:lnTo>
                  <a:pt x="96" y="1632"/>
                </a:lnTo>
                <a:lnTo>
                  <a:pt x="864" y="0"/>
                </a:lnTo>
                <a:lnTo>
                  <a:pt x="0" y="1632"/>
                </a:lnTo>
                <a:close/>
              </a:path>
            </a:pathLst>
          </a:custGeom>
          <a:solidFill>
            <a:schemeClr val="bg2">
              <a:tint val="95000"/>
              <a:satMod val="180000"/>
              <a:alpha val="30000"/>
            </a:schemeClr>
          </a:solidFill>
          <a:ln w="9525" cap="flat" cmpd="sng" algn="ctr">
            <a:noFill/>
            <a:prstDash val="solid"/>
            <a:round/>
            <a:headEnd type="none" w="med" len="med"/>
            <a:tailEnd type="none" w="med" len="med"/>
          </a:ln>
          <a:effectLst/>
        </p:spPr>
        <p:txBody>
          <a:bodyPr vert="horz" wrap="square" lIns="91440" tIns="45720" rIns="91440" bIns="45720" anchor="t" compatLnSpc="1"/>
          <a:lstStyle>
            <a:extLst/>
          </a:lstStyle>
          <a:p>
            <a:endParaRPr kumimoji="0" lang="en-US"/>
          </a:p>
        </p:txBody>
      </p:sp>
      <p:sp>
        <p:nvSpPr>
          <p:cNvPr id="3" name="Text Placeholder 2"/>
          <p:cNvSpPr>
            <a:spLocks noGrp="1"/>
          </p:cNvSpPr>
          <p:nvPr>
            <p:ph type="body" idx="1"/>
          </p:nvPr>
        </p:nvSpPr>
        <p:spPr>
          <a:xfrm>
            <a:off x="706902" y="1351672"/>
            <a:ext cx="5718048" cy="977486"/>
          </a:xfrm>
        </p:spPr>
        <p:txBody>
          <a:bodyPr lIns="82296" tIns="45720" bIns="0" anchor="t"/>
          <a:lstStyle>
            <a:lvl1pPr marL="54864" indent="0">
              <a:buNone/>
              <a:defRPr sz="2000">
                <a:solidFill>
                  <a:schemeClr val="tx1">
                    <a:tint val="75000"/>
                  </a:schemeClr>
                </a:solidFill>
              </a:defRPr>
            </a:lvl1pPr>
            <a:lvl2pPr>
              <a:buNone/>
              <a:defRPr sz="1800">
                <a:solidFill>
                  <a:schemeClr val="tx1">
                    <a:tint val="75000"/>
                  </a:schemeClr>
                </a:solidFill>
              </a:defRPr>
            </a:lvl2pPr>
            <a:lvl3pPr>
              <a:buNone/>
              <a:defRPr sz="1600">
                <a:solidFill>
                  <a:schemeClr val="tx1">
                    <a:tint val="75000"/>
                  </a:schemeClr>
                </a:solidFill>
              </a:defRPr>
            </a:lvl3pPr>
            <a:lvl4pPr>
              <a:buNone/>
              <a:defRPr sz="1400">
                <a:solidFill>
                  <a:schemeClr val="tx1">
                    <a:tint val="75000"/>
                  </a:schemeClr>
                </a:solidFill>
              </a:defRPr>
            </a:lvl4pPr>
            <a:lvl5pPr>
              <a:buNone/>
              <a:defRPr sz="1400">
                <a:solidFill>
                  <a:schemeClr val="tx1">
                    <a:tint val="75000"/>
                  </a:schemeClr>
                </a:solidFill>
              </a:defRPr>
            </a:lvl5pPr>
            <a:extLst/>
          </a:lstStyle>
          <a:p>
            <a:pPr lvl="0" eaLnBrk="1" latinLnBrk="0" hangingPunct="1"/>
            <a:r>
              <a:rPr kumimoji="0" lang="en-US" smtClean="0"/>
              <a:t>Click to edit Master text styles</a:t>
            </a:r>
          </a:p>
        </p:txBody>
      </p:sp>
      <p:sp>
        <p:nvSpPr>
          <p:cNvPr id="4" name="Date Placeholder 3"/>
          <p:cNvSpPr>
            <a:spLocks noGrp="1"/>
          </p:cNvSpPr>
          <p:nvPr>
            <p:ph type="dt" sz="half" idx="10"/>
          </p:nvPr>
        </p:nvSpPr>
        <p:spPr/>
        <p:txBody>
          <a:bodyPr/>
          <a:lstStyle>
            <a:extLst/>
          </a:lstStyle>
          <a:p>
            <a:fld id="{8F6BCBE8-30B0-4476-8762-9236B142003A}" type="datetimeFigureOut">
              <a:rPr lang="en-US" smtClean="0"/>
              <a:pPr/>
              <a:t>3/16/2015</a:t>
            </a:fld>
            <a:endParaRPr lang="en-US" sz="1100" dirty="0">
              <a:solidFill>
                <a:schemeClr val="tx2"/>
              </a:solidFill>
            </a:endParaRPr>
          </a:p>
        </p:txBody>
      </p:sp>
      <p:sp>
        <p:nvSpPr>
          <p:cNvPr id="5" name="Footer Placeholder 4"/>
          <p:cNvSpPr>
            <a:spLocks noGrp="1"/>
          </p:cNvSpPr>
          <p:nvPr>
            <p:ph type="ftr" sz="quarter" idx="11"/>
          </p:nvPr>
        </p:nvSpPr>
        <p:spPr/>
        <p:txBody>
          <a:bodyPr/>
          <a:lstStyle>
            <a:extLst/>
          </a:lstStyle>
          <a:p>
            <a:pPr algn="r" eaLnBrk="1" latinLnBrk="0" hangingPunct="1"/>
            <a:endParaRPr kumimoji="0" lang="en-US" sz="1100" dirty="0">
              <a:solidFill>
                <a:schemeClr val="tx2"/>
              </a:solidFill>
            </a:endParaRPr>
          </a:p>
        </p:txBody>
      </p:sp>
      <p:sp>
        <p:nvSpPr>
          <p:cNvPr id="6" name="Slide Number Placeholder 5"/>
          <p:cNvSpPr>
            <a:spLocks noGrp="1"/>
          </p:cNvSpPr>
          <p:nvPr>
            <p:ph type="sldNum" sz="quarter" idx="12"/>
          </p:nvPr>
        </p:nvSpPr>
        <p:spPr/>
        <p:txBody>
          <a:bodyPr/>
          <a:lstStyle>
            <a:extLst/>
          </a:lstStyle>
          <a:p>
            <a:pPr algn="l" eaLnBrk="1" latinLnBrk="0" hangingPunct="1"/>
            <a:fld id="{09CEB3EB-F4F2-46F4-8867-D3C68411A9A0}" type="slidenum">
              <a:rPr kumimoji="0" lang="en-US" smtClean="0"/>
              <a:pPr algn="l" eaLnBrk="1" latinLnBrk="0" hangingPunct="1"/>
              <a:t>‹#›</a:t>
            </a:fld>
            <a:endParaRPr kumimoji="0" lang="en-US" sz="1200">
              <a:solidFill>
                <a:schemeClr val="tx2"/>
              </a:solidFill>
            </a:endParaRPr>
          </a:p>
        </p:txBody>
      </p:sp>
      <p:sp>
        <p:nvSpPr>
          <p:cNvPr id="7" name="Rectangle 6"/>
          <p:cNvSpPr/>
          <p:nvPr/>
        </p:nvSpPr>
        <p:spPr>
          <a:xfrm>
            <a:off x="363160" y="402264"/>
            <a:ext cx="8503920" cy="886265"/>
          </a:xfrm>
          <a:prstGeom prst="rect">
            <a:avLst/>
          </a:prstGeom>
          <a:solidFill>
            <a:schemeClr val="bg2">
              <a:tint val="95000"/>
              <a:satMod val="180000"/>
              <a:alpha val="40000"/>
            </a:schemeClr>
          </a:solidFill>
          <a:ln w="50800" cap="rnd" cmpd="dbl"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extLst/>
          </a:lstStyle>
          <a:p>
            <a:pPr algn="ctr" eaLnBrk="1" latinLnBrk="0" hangingPunct="1"/>
            <a:endParaRPr kumimoji="0" lang="en-US"/>
          </a:p>
        </p:txBody>
      </p:sp>
      <p:sp>
        <p:nvSpPr>
          <p:cNvPr id="2" name="Title 1"/>
          <p:cNvSpPr>
            <a:spLocks noGrp="1"/>
          </p:cNvSpPr>
          <p:nvPr>
            <p:ph type="title"/>
          </p:nvPr>
        </p:nvSpPr>
        <p:spPr>
          <a:xfrm>
            <a:off x="706902" y="512064"/>
            <a:ext cx="8156448" cy="777240"/>
          </a:xfrm>
        </p:spPr>
        <p:txBody>
          <a:bodyPr tIns="64008"/>
          <a:lstStyle>
            <a:lvl1pPr algn="l">
              <a:buNone/>
              <a:defRPr sz="3800" b="0" cap="none" spc="-150" baseline="0"/>
            </a:lvl1pPr>
            <a:extLst/>
          </a:lstStyle>
          <a:p>
            <a:r>
              <a:rPr kumimoji="0" lang="en-US" smtClean="0"/>
              <a:t>Click to edit Master title style</a:t>
            </a:r>
            <a:endParaRPr kumimoji="0" lang="en-US"/>
          </a:p>
        </p:txBody>
      </p:sp>
      <p:sp>
        <p:nvSpPr>
          <p:cNvPr id="8" name="Rectangle 7"/>
          <p:cNvSpPr/>
          <p:nvPr/>
        </p:nvSpPr>
        <p:spPr>
          <a:xfrm flipH="1">
            <a:off x="371538" y="680477"/>
            <a:ext cx="27432" cy="365760"/>
          </a:xfrm>
          <a:prstGeom prst="rect">
            <a:avLst/>
          </a:prstGeom>
          <a:solidFill>
            <a:srgbClr val="000000"/>
          </a:solidFill>
          <a:ln w="50800" cap="rnd" cmpd="thickThin"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extLst/>
          </a:lstStyle>
          <a:p>
            <a:pPr algn="ctr" eaLnBrk="1" latinLnBrk="0" hangingPunct="1"/>
            <a:endParaRPr kumimoji="0" lang="en-US" dirty="0"/>
          </a:p>
        </p:txBody>
      </p:sp>
      <p:sp>
        <p:nvSpPr>
          <p:cNvPr id="9" name="Rectangle 8"/>
          <p:cNvSpPr/>
          <p:nvPr/>
        </p:nvSpPr>
        <p:spPr>
          <a:xfrm flipH="1">
            <a:off x="411109" y="680477"/>
            <a:ext cx="27432" cy="365760"/>
          </a:xfrm>
          <a:prstGeom prst="rect">
            <a:avLst/>
          </a:prstGeom>
          <a:solidFill>
            <a:srgbClr val="000000"/>
          </a:solidFill>
          <a:ln w="50800" cap="rnd" cmpd="thickThin"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extLst/>
          </a:lstStyle>
          <a:p>
            <a:pPr algn="ctr" eaLnBrk="1" latinLnBrk="0" hangingPunct="1"/>
            <a:endParaRPr kumimoji="0" lang="en-US" dirty="0"/>
          </a:p>
        </p:txBody>
      </p:sp>
      <p:sp>
        <p:nvSpPr>
          <p:cNvPr id="10" name="Rectangle 9"/>
          <p:cNvSpPr/>
          <p:nvPr/>
        </p:nvSpPr>
        <p:spPr>
          <a:xfrm flipH="1">
            <a:off x="448450" y="680477"/>
            <a:ext cx="9144" cy="365760"/>
          </a:xfrm>
          <a:prstGeom prst="rect">
            <a:avLst/>
          </a:prstGeom>
          <a:solidFill>
            <a:srgbClr val="000000"/>
          </a:solidFill>
          <a:ln w="50800" cap="rnd" cmpd="thickThin"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extLst/>
          </a:lstStyle>
          <a:p>
            <a:pPr algn="ctr" eaLnBrk="1" latinLnBrk="0" hangingPunct="1"/>
            <a:endParaRPr kumimoji="0" lang="en-US"/>
          </a:p>
        </p:txBody>
      </p:sp>
      <p:sp>
        <p:nvSpPr>
          <p:cNvPr id="11" name="Rectangle 10"/>
          <p:cNvSpPr/>
          <p:nvPr/>
        </p:nvSpPr>
        <p:spPr>
          <a:xfrm flipH="1">
            <a:off x="476702" y="680477"/>
            <a:ext cx="9144" cy="365760"/>
          </a:xfrm>
          <a:prstGeom prst="rect">
            <a:avLst/>
          </a:prstGeom>
          <a:solidFill>
            <a:srgbClr val="000000"/>
          </a:solidFill>
          <a:ln w="50800" cap="rnd" cmpd="thickThin"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extLst/>
          </a:lstStyle>
          <a:p>
            <a:pPr algn="ctr" eaLnBrk="1" latinLnBrk="0" hangingPunct="1"/>
            <a:endParaRPr kumimoji="0" lang="en-US" dirty="0"/>
          </a:p>
        </p:txBody>
      </p:sp>
      <p:sp>
        <p:nvSpPr>
          <p:cNvPr id="12" name="Rectangle 11"/>
          <p:cNvSpPr/>
          <p:nvPr/>
        </p:nvSpPr>
        <p:spPr>
          <a:xfrm>
            <a:off x="500478" y="680477"/>
            <a:ext cx="36576" cy="365760"/>
          </a:xfrm>
          <a:prstGeom prst="rect">
            <a:avLst/>
          </a:prstGeom>
          <a:solidFill>
            <a:srgbClr val="000000"/>
          </a:solidFill>
          <a:ln w="50800" cap="rnd" cmpd="thickThin"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extLst/>
          </a:lstStyle>
          <a:p>
            <a:pPr algn="ctr" eaLnBrk="1" latinLnBrk="0" hangingPunct="1"/>
            <a:endParaRPr kumimoji="0" lang="en-US" dirty="0"/>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showMasterSp="0"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a:xfrm>
            <a:off x="457200" y="512064"/>
            <a:ext cx="8229600" cy="914400"/>
          </a:xfrm>
        </p:spPr>
        <p:txBody>
          <a:bodyPr/>
          <a:lstStyle>
            <a:extLst/>
          </a:lstStyle>
          <a:p>
            <a:r>
              <a:rPr kumimoji="0" lang="en-US" smtClean="0"/>
              <a:t>Click to edit Master title style</a:t>
            </a:r>
            <a:endParaRPr kumimoji="0" lang="en-US"/>
          </a:p>
        </p:txBody>
      </p:sp>
      <p:sp>
        <p:nvSpPr>
          <p:cNvPr id="3" name="Content Placeholder 2"/>
          <p:cNvSpPr>
            <a:spLocks noGrp="1"/>
          </p:cNvSpPr>
          <p:nvPr>
            <p:ph sz="half" idx="1"/>
          </p:nvPr>
        </p:nvSpPr>
        <p:spPr>
          <a:xfrm>
            <a:off x="464344" y="1770501"/>
            <a:ext cx="4038600" cy="4525963"/>
          </a:xfrm>
        </p:spPr>
        <p:txBody>
          <a:bodyPr/>
          <a:lstStyle>
            <a:lvl1pPr>
              <a:defRPr sz="2800"/>
            </a:lvl1pPr>
            <a:lvl2pPr>
              <a:defRPr sz="2400"/>
            </a:lvl2pPr>
            <a:lvl3pPr>
              <a:defRPr sz="2000"/>
            </a:lvl3pPr>
            <a:lvl4pPr>
              <a:defRPr sz="1800"/>
            </a:lvl4pPr>
            <a:lvl5pPr>
              <a:defRPr sz="1800"/>
            </a:lvl5pPr>
            <a:extLst/>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4" name="Content Placeholder 3"/>
          <p:cNvSpPr>
            <a:spLocks noGrp="1"/>
          </p:cNvSpPr>
          <p:nvPr>
            <p:ph sz="half" idx="2"/>
          </p:nvPr>
        </p:nvSpPr>
        <p:spPr>
          <a:xfrm>
            <a:off x="4655344" y="1770501"/>
            <a:ext cx="4038600" cy="4525963"/>
          </a:xfrm>
        </p:spPr>
        <p:txBody>
          <a:bodyPr/>
          <a:lstStyle>
            <a:lvl1pPr>
              <a:defRPr sz="2800"/>
            </a:lvl1pPr>
            <a:lvl2pPr>
              <a:defRPr sz="2400"/>
            </a:lvl2pPr>
            <a:lvl3pPr>
              <a:defRPr sz="2000"/>
            </a:lvl3pPr>
            <a:lvl4pPr>
              <a:defRPr sz="1800"/>
            </a:lvl4pPr>
            <a:lvl5pPr>
              <a:defRPr sz="1800"/>
            </a:lvl5pPr>
            <a:extLst/>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5" name="Date Placeholder 4"/>
          <p:cNvSpPr>
            <a:spLocks noGrp="1"/>
          </p:cNvSpPr>
          <p:nvPr>
            <p:ph type="dt" sz="half" idx="10"/>
          </p:nvPr>
        </p:nvSpPr>
        <p:spPr/>
        <p:txBody>
          <a:bodyPr/>
          <a:lstStyle>
            <a:extLst/>
          </a:lstStyle>
          <a:p>
            <a:fld id="{8F6BCBE8-30B0-4476-8762-9236B142003A}" type="datetimeFigureOut">
              <a:rPr lang="en-US" smtClean="0"/>
              <a:pPr/>
              <a:t>3/16/2015</a:t>
            </a:fld>
            <a:endParaRPr lang="en-US" sz="1100" dirty="0">
              <a:solidFill>
                <a:schemeClr val="tx2"/>
              </a:solidFill>
            </a:endParaRPr>
          </a:p>
        </p:txBody>
      </p:sp>
      <p:sp>
        <p:nvSpPr>
          <p:cNvPr id="6" name="Footer Placeholder 5"/>
          <p:cNvSpPr>
            <a:spLocks noGrp="1"/>
          </p:cNvSpPr>
          <p:nvPr>
            <p:ph type="ftr" sz="quarter" idx="11"/>
          </p:nvPr>
        </p:nvSpPr>
        <p:spPr/>
        <p:txBody>
          <a:bodyPr/>
          <a:lstStyle>
            <a:extLst/>
          </a:lstStyle>
          <a:p>
            <a:pPr algn="r" eaLnBrk="1" latinLnBrk="0" hangingPunct="1"/>
            <a:endParaRPr kumimoji="0" lang="en-US" sz="1100" dirty="0">
              <a:solidFill>
                <a:schemeClr val="tx2"/>
              </a:solidFill>
            </a:endParaRPr>
          </a:p>
        </p:txBody>
      </p:sp>
      <p:sp>
        <p:nvSpPr>
          <p:cNvPr id="7" name="Slide Number Placeholder 6"/>
          <p:cNvSpPr>
            <a:spLocks noGrp="1"/>
          </p:cNvSpPr>
          <p:nvPr>
            <p:ph type="sldNum" sz="quarter" idx="12"/>
          </p:nvPr>
        </p:nvSpPr>
        <p:spPr/>
        <p:txBody>
          <a:bodyPr/>
          <a:lstStyle>
            <a:extLst/>
          </a:lstStyle>
          <a:p>
            <a:pPr algn="l" eaLnBrk="1" latinLnBrk="0" hangingPunct="1"/>
            <a:fld id="{09CEB3EB-F4F2-46F4-8867-D3C68411A9A0}" type="slidenum">
              <a:rPr kumimoji="0" lang="en-US" smtClean="0"/>
              <a:pPr algn="l" eaLnBrk="1" latinLnBrk="0" hangingPunct="1"/>
              <a:t>‹#›</a:t>
            </a:fld>
            <a:endParaRPr kumimoji="0" lang="en-US" sz="1200">
              <a:solidFill>
                <a:schemeClr val="tx2"/>
              </a:solidFill>
            </a:endParaRPr>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showMasterSp="0" type="twoTxTwoObj" preserve="1">
  <p:cSld name="Comparison">
    <p:spTree>
      <p:nvGrpSpPr>
        <p:cNvPr id="1" name=""/>
        <p:cNvGrpSpPr/>
        <p:nvPr/>
      </p:nvGrpSpPr>
      <p:grpSpPr>
        <a:xfrm>
          <a:off x="0" y="0"/>
          <a:ext cx="0" cy="0"/>
          <a:chOff x="0" y="0"/>
          <a:chExt cx="0" cy="0"/>
        </a:xfrm>
      </p:grpSpPr>
      <p:sp>
        <p:nvSpPr>
          <p:cNvPr id="25" name="Rectangle 24"/>
          <p:cNvSpPr/>
          <p:nvPr/>
        </p:nvSpPr>
        <p:spPr>
          <a:xfrm>
            <a:off x="0" y="402265"/>
            <a:ext cx="8867080" cy="886265"/>
          </a:xfrm>
          <a:prstGeom prst="rect">
            <a:avLst/>
          </a:prstGeom>
          <a:solidFill>
            <a:schemeClr val="bg2">
              <a:tint val="95000"/>
              <a:satMod val="180000"/>
              <a:alpha val="40000"/>
            </a:schemeClr>
          </a:solidFill>
          <a:ln w="50800" cap="rnd" cmpd="dbl"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extLst/>
          </a:lstStyle>
          <a:p>
            <a:pPr algn="ctr" eaLnBrk="1" latinLnBrk="0" hangingPunct="1"/>
            <a:endParaRPr kumimoji="0" lang="en-US"/>
          </a:p>
        </p:txBody>
      </p:sp>
      <p:sp>
        <p:nvSpPr>
          <p:cNvPr id="2" name="Title 1"/>
          <p:cNvSpPr>
            <a:spLocks noGrp="1"/>
          </p:cNvSpPr>
          <p:nvPr>
            <p:ph type="title"/>
          </p:nvPr>
        </p:nvSpPr>
        <p:spPr>
          <a:xfrm>
            <a:off x="504824" y="512064"/>
            <a:ext cx="7772400" cy="914400"/>
          </a:xfrm>
        </p:spPr>
        <p:txBody>
          <a:bodyPr anchor="t"/>
          <a:lstStyle>
            <a:lvl1pPr>
              <a:defRPr sz="4000"/>
            </a:lvl1pPr>
            <a:extLst/>
          </a:lstStyle>
          <a:p>
            <a:r>
              <a:rPr kumimoji="0" lang="en-US" smtClean="0"/>
              <a:t>Click to edit Master title style</a:t>
            </a:r>
            <a:endParaRPr kumimoji="0" lang="en-US"/>
          </a:p>
        </p:txBody>
      </p:sp>
      <p:sp>
        <p:nvSpPr>
          <p:cNvPr id="3" name="Text Placeholder 2"/>
          <p:cNvSpPr>
            <a:spLocks noGrp="1"/>
          </p:cNvSpPr>
          <p:nvPr>
            <p:ph type="body" idx="1"/>
          </p:nvPr>
        </p:nvSpPr>
        <p:spPr>
          <a:xfrm>
            <a:off x="457200" y="1809750"/>
            <a:ext cx="4040188" cy="639762"/>
          </a:xfrm>
        </p:spPr>
        <p:txBody>
          <a:bodyPr anchor="ctr"/>
          <a:lstStyle>
            <a:lvl1pPr marL="73152" indent="0" algn="l">
              <a:buNone/>
              <a:defRPr sz="2400" b="1">
                <a:solidFill>
                  <a:schemeClr val="accent2"/>
                </a:solidFill>
              </a:defRPr>
            </a:lvl1pPr>
            <a:lvl2pPr>
              <a:buNone/>
              <a:defRPr sz="2000" b="1"/>
            </a:lvl2pPr>
            <a:lvl3pPr>
              <a:buNone/>
              <a:defRPr sz="1800" b="1"/>
            </a:lvl3pPr>
            <a:lvl4pPr>
              <a:buNone/>
              <a:defRPr sz="1600" b="1"/>
            </a:lvl4pPr>
            <a:lvl5pPr>
              <a:buNone/>
              <a:defRPr sz="1600" b="1"/>
            </a:lvl5pPr>
            <a:extLst/>
          </a:lstStyle>
          <a:p>
            <a:pPr lvl="0" eaLnBrk="1" latinLnBrk="0" hangingPunct="1"/>
            <a:r>
              <a:rPr kumimoji="0" lang="en-US" smtClean="0"/>
              <a:t>Click to edit Master text styles</a:t>
            </a:r>
          </a:p>
        </p:txBody>
      </p:sp>
      <p:sp>
        <p:nvSpPr>
          <p:cNvPr id="4" name="Text Placeholder 3"/>
          <p:cNvSpPr>
            <a:spLocks noGrp="1"/>
          </p:cNvSpPr>
          <p:nvPr>
            <p:ph type="body" sz="half" idx="3"/>
          </p:nvPr>
        </p:nvSpPr>
        <p:spPr>
          <a:xfrm>
            <a:off x="4645025" y="1809750"/>
            <a:ext cx="4041775" cy="639762"/>
          </a:xfrm>
        </p:spPr>
        <p:txBody>
          <a:bodyPr anchor="ctr"/>
          <a:lstStyle>
            <a:lvl1pPr marL="73152" indent="0">
              <a:buNone/>
              <a:defRPr sz="2400" b="1">
                <a:solidFill>
                  <a:schemeClr val="accent2"/>
                </a:solidFill>
              </a:defRPr>
            </a:lvl1pPr>
            <a:lvl2pPr>
              <a:buNone/>
              <a:defRPr sz="2000" b="1"/>
            </a:lvl2pPr>
            <a:lvl3pPr>
              <a:buNone/>
              <a:defRPr sz="1800" b="1"/>
            </a:lvl3pPr>
            <a:lvl4pPr>
              <a:buNone/>
              <a:defRPr sz="1600" b="1"/>
            </a:lvl4pPr>
            <a:lvl5pPr>
              <a:buNone/>
              <a:defRPr sz="1600" b="1"/>
            </a:lvl5pPr>
            <a:extLst/>
          </a:lstStyle>
          <a:p>
            <a:pPr lvl="0" eaLnBrk="1" latinLnBrk="0" hangingPunct="1"/>
            <a:r>
              <a:rPr kumimoji="0" lang="en-US" smtClean="0"/>
              <a:t>Click to edit Master text styles</a:t>
            </a:r>
          </a:p>
        </p:txBody>
      </p:sp>
      <p:sp>
        <p:nvSpPr>
          <p:cNvPr id="5" name="Content Placeholder 4"/>
          <p:cNvSpPr>
            <a:spLocks noGrp="1"/>
          </p:cNvSpPr>
          <p:nvPr>
            <p:ph sz="quarter" idx="2"/>
          </p:nvPr>
        </p:nvSpPr>
        <p:spPr>
          <a:xfrm>
            <a:off x="457200" y="2459037"/>
            <a:ext cx="4040188" cy="3959352"/>
          </a:xfrm>
        </p:spPr>
        <p:txBody>
          <a:bodyPr/>
          <a:lstStyle>
            <a:lvl1pPr>
              <a:defRPr sz="2400"/>
            </a:lvl1pPr>
            <a:lvl2pPr>
              <a:defRPr sz="2000"/>
            </a:lvl2pPr>
            <a:lvl3pPr>
              <a:defRPr sz="1800"/>
            </a:lvl3pPr>
            <a:lvl4pPr>
              <a:defRPr sz="1600"/>
            </a:lvl4pPr>
            <a:lvl5pPr>
              <a:defRPr sz="1600"/>
            </a:lvl5pPr>
            <a:extLst/>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6" name="Content Placeholder 5"/>
          <p:cNvSpPr>
            <a:spLocks noGrp="1"/>
          </p:cNvSpPr>
          <p:nvPr>
            <p:ph sz="quarter" idx="4"/>
          </p:nvPr>
        </p:nvSpPr>
        <p:spPr>
          <a:xfrm>
            <a:off x="4645025" y="2459037"/>
            <a:ext cx="4041775" cy="3959352"/>
          </a:xfrm>
        </p:spPr>
        <p:txBody>
          <a:bodyPr/>
          <a:lstStyle>
            <a:lvl1pPr>
              <a:defRPr sz="2400"/>
            </a:lvl1pPr>
            <a:lvl2pPr>
              <a:defRPr sz="2000"/>
            </a:lvl2pPr>
            <a:lvl3pPr>
              <a:defRPr sz="1800"/>
            </a:lvl3pPr>
            <a:lvl4pPr>
              <a:defRPr sz="1600"/>
            </a:lvl4pPr>
            <a:lvl5pPr>
              <a:defRPr sz="1600"/>
            </a:lvl5pPr>
            <a:extLst/>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7" name="Date Placeholder 6"/>
          <p:cNvSpPr>
            <a:spLocks noGrp="1"/>
          </p:cNvSpPr>
          <p:nvPr>
            <p:ph type="dt" sz="half" idx="10"/>
          </p:nvPr>
        </p:nvSpPr>
        <p:spPr/>
        <p:txBody>
          <a:bodyPr/>
          <a:lstStyle>
            <a:extLst/>
          </a:lstStyle>
          <a:p>
            <a:fld id="{8F6BCBE8-30B0-4476-8762-9236B142003A}" type="datetimeFigureOut">
              <a:rPr lang="en-US" smtClean="0"/>
              <a:pPr/>
              <a:t>3/16/2015</a:t>
            </a:fld>
            <a:endParaRPr lang="en-US" sz="1100" dirty="0">
              <a:solidFill>
                <a:schemeClr val="tx2"/>
              </a:solidFill>
            </a:endParaRPr>
          </a:p>
        </p:txBody>
      </p:sp>
      <p:sp>
        <p:nvSpPr>
          <p:cNvPr id="8" name="Footer Placeholder 7"/>
          <p:cNvSpPr>
            <a:spLocks noGrp="1"/>
          </p:cNvSpPr>
          <p:nvPr>
            <p:ph type="ftr" sz="quarter" idx="11"/>
          </p:nvPr>
        </p:nvSpPr>
        <p:spPr/>
        <p:txBody>
          <a:bodyPr/>
          <a:lstStyle>
            <a:extLst/>
          </a:lstStyle>
          <a:p>
            <a:pPr algn="r" eaLnBrk="1" latinLnBrk="0" hangingPunct="1"/>
            <a:endParaRPr kumimoji="0" lang="en-US" sz="1100" dirty="0">
              <a:solidFill>
                <a:schemeClr val="tx2"/>
              </a:solidFill>
            </a:endParaRPr>
          </a:p>
        </p:txBody>
      </p:sp>
      <p:sp>
        <p:nvSpPr>
          <p:cNvPr id="9" name="Slide Number Placeholder 8"/>
          <p:cNvSpPr>
            <a:spLocks noGrp="1"/>
          </p:cNvSpPr>
          <p:nvPr>
            <p:ph type="sldNum" sz="quarter" idx="12"/>
          </p:nvPr>
        </p:nvSpPr>
        <p:spPr/>
        <p:txBody>
          <a:bodyPr/>
          <a:lstStyle>
            <a:extLst/>
          </a:lstStyle>
          <a:p>
            <a:pPr algn="l" eaLnBrk="1" latinLnBrk="0" hangingPunct="1"/>
            <a:fld id="{09CEB3EB-F4F2-46F4-8867-D3C68411A9A0}" type="slidenum">
              <a:rPr kumimoji="0" lang="en-US" smtClean="0"/>
              <a:pPr algn="l" eaLnBrk="1" latinLnBrk="0" hangingPunct="1"/>
              <a:t>‹#›</a:t>
            </a:fld>
            <a:endParaRPr kumimoji="0" lang="en-US" sz="1200">
              <a:solidFill>
                <a:schemeClr val="tx2"/>
              </a:solidFill>
            </a:endParaRPr>
          </a:p>
        </p:txBody>
      </p:sp>
      <p:sp>
        <p:nvSpPr>
          <p:cNvPr id="16" name="Rectangle 15"/>
          <p:cNvSpPr/>
          <p:nvPr/>
        </p:nvSpPr>
        <p:spPr>
          <a:xfrm>
            <a:off x="87790" y="680477"/>
            <a:ext cx="45720" cy="365760"/>
          </a:xfrm>
          <a:prstGeom prst="rect">
            <a:avLst/>
          </a:prstGeom>
          <a:solidFill>
            <a:schemeClr val="bg2"/>
          </a:solidFill>
          <a:ln w="50800" cap="rnd" cmpd="thickThin"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extLst/>
          </a:lstStyle>
          <a:p>
            <a:pPr algn="ctr" eaLnBrk="1" latinLnBrk="0" hangingPunct="1"/>
            <a:endParaRPr kumimoji="0" lang="en-US" dirty="0"/>
          </a:p>
        </p:txBody>
      </p:sp>
      <p:sp>
        <p:nvSpPr>
          <p:cNvPr id="17" name="Rectangle 16"/>
          <p:cNvSpPr/>
          <p:nvPr/>
        </p:nvSpPr>
        <p:spPr>
          <a:xfrm>
            <a:off x="47305" y="680477"/>
            <a:ext cx="27432" cy="365760"/>
          </a:xfrm>
          <a:prstGeom prst="rect">
            <a:avLst/>
          </a:prstGeom>
          <a:solidFill>
            <a:schemeClr val="bg2"/>
          </a:solidFill>
          <a:ln w="50800" cap="rnd" cmpd="thickThin"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extLst/>
          </a:lstStyle>
          <a:p>
            <a:pPr algn="ctr" eaLnBrk="1" latinLnBrk="0" hangingPunct="1"/>
            <a:endParaRPr kumimoji="0" lang="en-US" dirty="0"/>
          </a:p>
        </p:txBody>
      </p:sp>
      <p:sp>
        <p:nvSpPr>
          <p:cNvPr id="18" name="Rectangle 17"/>
          <p:cNvSpPr/>
          <p:nvPr/>
        </p:nvSpPr>
        <p:spPr>
          <a:xfrm>
            <a:off x="28252" y="680477"/>
            <a:ext cx="9144" cy="365760"/>
          </a:xfrm>
          <a:prstGeom prst="rect">
            <a:avLst/>
          </a:prstGeom>
          <a:solidFill>
            <a:schemeClr val="bg2"/>
          </a:solidFill>
          <a:ln w="50800" cap="rnd" cmpd="thickThin"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extLst/>
          </a:lstStyle>
          <a:p>
            <a:pPr algn="ctr" eaLnBrk="1" latinLnBrk="0" hangingPunct="1"/>
            <a:endParaRPr kumimoji="0" lang="en-US"/>
          </a:p>
        </p:txBody>
      </p:sp>
      <p:sp>
        <p:nvSpPr>
          <p:cNvPr id="19" name="Rectangle 18"/>
          <p:cNvSpPr/>
          <p:nvPr/>
        </p:nvSpPr>
        <p:spPr>
          <a:xfrm>
            <a:off x="0" y="680477"/>
            <a:ext cx="9144" cy="365760"/>
          </a:xfrm>
          <a:prstGeom prst="rect">
            <a:avLst/>
          </a:prstGeom>
          <a:solidFill>
            <a:schemeClr val="bg2"/>
          </a:solidFill>
          <a:ln w="50800" cap="rnd" cmpd="thickThin"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extLst/>
          </a:lstStyle>
          <a:p>
            <a:pPr algn="ctr" eaLnBrk="1" latinLnBrk="0" hangingPunct="1"/>
            <a:endParaRPr kumimoji="0" lang="en-US" dirty="0"/>
          </a:p>
        </p:txBody>
      </p:sp>
      <p:sp>
        <p:nvSpPr>
          <p:cNvPr id="20" name="Rectangle 19"/>
          <p:cNvSpPr/>
          <p:nvPr/>
        </p:nvSpPr>
        <p:spPr>
          <a:xfrm flipH="1">
            <a:off x="149770" y="680477"/>
            <a:ext cx="27432" cy="365760"/>
          </a:xfrm>
          <a:prstGeom prst="rect">
            <a:avLst/>
          </a:prstGeom>
          <a:solidFill>
            <a:schemeClr val="bg2"/>
          </a:solidFill>
          <a:ln w="50800" cap="rnd" cmpd="thickThin"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extLst/>
          </a:lstStyle>
          <a:p>
            <a:pPr algn="ctr" eaLnBrk="1" latinLnBrk="0" hangingPunct="1"/>
            <a:endParaRPr kumimoji="0" lang="en-US" dirty="0"/>
          </a:p>
        </p:txBody>
      </p:sp>
      <p:sp>
        <p:nvSpPr>
          <p:cNvPr id="21" name="Rectangle 20"/>
          <p:cNvSpPr/>
          <p:nvPr/>
        </p:nvSpPr>
        <p:spPr>
          <a:xfrm flipH="1">
            <a:off x="189341" y="680477"/>
            <a:ext cx="27432" cy="365760"/>
          </a:xfrm>
          <a:prstGeom prst="rect">
            <a:avLst/>
          </a:prstGeom>
          <a:solidFill>
            <a:schemeClr val="bg2"/>
          </a:solidFill>
          <a:ln w="50800" cap="rnd" cmpd="thickThin"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extLst/>
          </a:lstStyle>
          <a:p>
            <a:pPr algn="ctr" eaLnBrk="1" latinLnBrk="0" hangingPunct="1"/>
            <a:endParaRPr kumimoji="0" lang="en-US" dirty="0"/>
          </a:p>
        </p:txBody>
      </p:sp>
      <p:sp>
        <p:nvSpPr>
          <p:cNvPr id="22" name="Rectangle 21"/>
          <p:cNvSpPr/>
          <p:nvPr/>
        </p:nvSpPr>
        <p:spPr>
          <a:xfrm flipH="1">
            <a:off x="226682" y="680477"/>
            <a:ext cx="9144" cy="365760"/>
          </a:xfrm>
          <a:prstGeom prst="rect">
            <a:avLst/>
          </a:prstGeom>
          <a:solidFill>
            <a:schemeClr val="bg2"/>
          </a:solidFill>
          <a:ln w="50800" cap="rnd" cmpd="thickThin"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extLst/>
          </a:lstStyle>
          <a:p>
            <a:pPr algn="ctr" eaLnBrk="1" latinLnBrk="0" hangingPunct="1"/>
            <a:endParaRPr kumimoji="0" lang="en-US"/>
          </a:p>
        </p:txBody>
      </p:sp>
      <p:sp>
        <p:nvSpPr>
          <p:cNvPr id="29" name="Rectangle 28"/>
          <p:cNvSpPr/>
          <p:nvPr/>
        </p:nvSpPr>
        <p:spPr>
          <a:xfrm flipH="1">
            <a:off x="254934" y="680477"/>
            <a:ext cx="9144" cy="365760"/>
          </a:xfrm>
          <a:prstGeom prst="rect">
            <a:avLst/>
          </a:prstGeom>
          <a:solidFill>
            <a:schemeClr val="bg2"/>
          </a:solidFill>
          <a:ln w="50800" cap="rnd" cmpd="thickThin"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extLst/>
          </a:lstStyle>
          <a:p>
            <a:pPr algn="ctr" eaLnBrk="1" latinLnBrk="0" hangingPunct="1"/>
            <a:endParaRPr kumimoji="0" lang="en-US" dirty="0"/>
          </a:p>
        </p:txBody>
      </p:sp>
      <p:sp>
        <p:nvSpPr>
          <p:cNvPr id="30" name="Rectangle 29"/>
          <p:cNvSpPr/>
          <p:nvPr/>
        </p:nvSpPr>
        <p:spPr>
          <a:xfrm>
            <a:off x="278710" y="680477"/>
            <a:ext cx="36576" cy="365760"/>
          </a:xfrm>
          <a:prstGeom prst="rect">
            <a:avLst/>
          </a:prstGeom>
          <a:solidFill>
            <a:schemeClr val="bg2"/>
          </a:solidFill>
          <a:ln w="50800" cap="rnd" cmpd="thickThin"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extLst/>
          </a:lstStyle>
          <a:p>
            <a:pPr algn="ctr" eaLnBrk="1" latinLnBrk="0" hangingPunct="1"/>
            <a:endParaRPr kumimoji="0" lang="en-US" dirty="0"/>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a:xfrm>
            <a:off x="914400" y="512064"/>
            <a:ext cx="7772400" cy="914400"/>
          </a:xfrm>
        </p:spPr>
        <p:txBody>
          <a:bodyPr/>
          <a:lstStyle>
            <a:lvl1pPr>
              <a:defRPr sz="4000" cap="none" baseline="0"/>
            </a:lvl1pPr>
            <a:extLst/>
          </a:lstStyle>
          <a:p>
            <a:r>
              <a:rPr kumimoji="0" lang="en-US" smtClean="0"/>
              <a:t>Click to edit Master title style</a:t>
            </a:r>
            <a:endParaRPr kumimoji="0" lang="en-US"/>
          </a:p>
        </p:txBody>
      </p:sp>
      <p:sp>
        <p:nvSpPr>
          <p:cNvPr id="3" name="Date Placeholder 2"/>
          <p:cNvSpPr>
            <a:spLocks noGrp="1"/>
          </p:cNvSpPr>
          <p:nvPr>
            <p:ph type="dt" sz="half" idx="10"/>
          </p:nvPr>
        </p:nvSpPr>
        <p:spPr/>
        <p:txBody>
          <a:bodyPr/>
          <a:lstStyle>
            <a:extLst/>
          </a:lstStyle>
          <a:p>
            <a:fld id="{8F6BCBE8-30B0-4476-8762-9236B142003A}" type="datetimeFigureOut">
              <a:rPr lang="en-US" smtClean="0"/>
              <a:pPr/>
              <a:t>3/16/2015</a:t>
            </a:fld>
            <a:endParaRPr lang="en-US" sz="1100" dirty="0">
              <a:solidFill>
                <a:schemeClr val="tx2"/>
              </a:solidFill>
            </a:endParaRPr>
          </a:p>
        </p:txBody>
      </p:sp>
      <p:sp>
        <p:nvSpPr>
          <p:cNvPr id="4" name="Footer Placeholder 3"/>
          <p:cNvSpPr>
            <a:spLocks noGrp="1"/>
          </p:cNvSpPr>
          <p:nvPr>
            <p:ph type="ftr" sz="quarter" idx="11"/>
          </p:nvPr>
        </p:nvSpPr>
        <p:spPr/>
        <p:txBody>
          <a:bodyPr/>
          <a:lstStyle>
            <a:extLst/>
          </a:lstStyle>
          <a:p>
            <a:pPr algn="r" eaLnBrk="1" latinLnBrk="0" hangingPunct="1"/>
            <a:endParaRPr kumimoji="0" lang="en-US" sz="1100" dirty="0">
              <a:solidFill>
                <a:schemeClr val="tx2"/>
              </a:solidFill>
            </a:endParaRPr>
          </a:p>
        </p:txBody>
      </p:sp>
      <p:sp>
        <p:nvSpPr>
          <p:cNvPr id="5" name="Slide Number Placeholder 4"/>
          <p:cNvSpPr>
            <a:spLocks noGrp="1"/>
          </p:cNvSpPr>
          <p:nvPr>
            <p:ph type="sldNum" sz="quarter" idx="12"/>
          </p:nvPr>
        </p:nvSpPr>
        <p:spPr/>
        <p:txBody>
          <a:bodyPr/>
          <a:lstStyle>
            <a:extLst/>
          </a:lstStyle>
          <a:p>
            <a:pPr algn="l" eaLnBrk="1" latinLnBrk="0" hangingPunct="1"/>
            <a:fld id="{09CEB3EB-F4F2-46F4-8867-D3C68411A9A0}" type="slidenum">
              <a:rPr kumimoji="0" lang="en-US" smtClean="0"/>
              <a:pPr algn="l" eaLnBrk="1" latinLnBrk="0" hangingPunct="1"/>
              <a:t>‹#›</a:t>
            </a:fld>
            <a:endParaRPr kumimoji="0" lang="en-US" sz="1200">
              <a:solidFill>
                <a:schemeClr val="tx2"/>
              </a:solidFill>
            </a:endParaRPr>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showMasterSp="0"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extLst/>
          </a:lstStyle>
          <a:p>
            <a:fld id="{8F6BCBE8-30B0-4476-8762-9236B142003A}" type="datetimeFigureOut">
              <a:rPr lang="en-US" smtClean="0"/>
              <a:pPr/>
              <a:t>3/16/2015</a:t>
            </a:fld>
            <a:endParaRPr lang="en-US" sz="1100" dirty="0">
              <a:solidFill>
                <a:schemeClr val="tx2"/>
              </a:solidFill>
            </a:endParaRPr>
          </a:p>
        </p:txBody>
      </p:sp>
      <p:sp>
        <p:nvSpPr>
          <p:cNvPr id="3" name="Footer Placeholder 2"/>
          <p:cNvSpPr>
            <a:spLocks noGrp="1"/>
          </p:cNvSpPr>
          <p:nvPr>
            <p:ph type="ftr" sz="quarter" idx="11"/>
          </p:nvPr>
        </p:nvSpPr>
        <p:spPr/>
        <p:txBody>
          <a:bodyPr/>
          <a:lstStyle>
            <a:extLst/>
          </a:lstStyle>
          <a:p>
            <a:pPr algn="r" eaLnBrk="1" latinLnBrk="0" hangingPunct="1"/>
            <a:endParaRPr kumimoji="0" lang="en-US" sz="1100" dirty="0">
              <a:solidFill>
                <a:schemeClr val="tx2"/>
              </a:solidFill>
            </a:endParaRPr>
          </a:p>
        </p:txBody>
      </p:sp>
      <p:sp>
        <p:nvSpPr>
          <p:cNvPr id="4" name="Slide Number Placeholder 3"/>
          <p:cNvSpPr>
            <a:spLocks noGrp="1"/>
          </p:cNvSpPr>
          <p:nvPr>
            <p:ph type="sldNum" sz="quarter" idx="12"/>
          </p:nvPr>
        </p:nvSpPr>
        <p:spPr/>
        <p:txBody>
          <a:bodyPr/>
          <a:lstStyle>
            <a:extLst/>
          </a:lstStyle>
          <a:p>
            <a:pPr algn="l" eaLnBrk="1" latinLnBrk="0" hangingPunct="1"/>
            <a:fld id="{09CEB3EB-F4F2-46F4-8867-D3C68411A9A0}" type="slidenum">
              <a:rPr kumimoji="0" lang="en-US" smtClean="0"/>
              <a:pPr algn="l" eaLnBrk="1" latinLnBrk="0" hangingPunct="1"/>
              <a:t>‹#›</a:t>
            </a:fld>
            <a:endParaRPr kumimoji="0" lang="en-US" sz="1200">
              <a:solidFill>
                <a:schemeClr val="tx2"/>
              </a:solidFill>
            </a:endParaRPr>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685800" y="273050"/>
            <a:ext cx="8229600" cy="1162050"/>
          </a:xfrm>
        </p:spPr>
        <p:txBody>
          <a:bodyPr anchor="ctr"/>
          <a:lstStyle>
            <a:lvl1pPr algn="l">
              <a:buNone/>
              <a:defRPr sz="3600" b="0"/>
            </a:lvl1pPr>
            <a:extLst/>
          </a:lstStyle>
          <a:p>
            <a:r>
              <a:rPr kumimoji="0" lang="en-US" smtClean="0"/>
              <a:t>Click to edit Master title style</a:t>
            </a:r>
            <a:endParaRPr kumimoji="0" lang="en-US"/>
          </a:p>
        </p:txBody>
      </p:sp>
      <p:sp>
        <p:nvSpPr>
          <p:cNvPr id="3" name="Text Placeholder 2"/>
          <p:cNvSpPr>
            <a:spLocks noGrp="1"/>
          </p:cNvSpPr>
          <p:nvPr>
            <p:ph type="body" idx="2"/>
          </p:nvPr>
        </p:nvSpPr>
        <p:spPr>
          <a:xfrm>
            <a:off x="685800" y="1435100"/>
            <a:ext cx="2514600" cy="4572000"/>
          </a:xfrm>
        </p:spPr>
        <p:txBody>
          <a:bodyPr/>
          <a:lstStyle>
            <a:lvl1pPr marL="54864" indent="0">
              <a:buNone/>
              <a:defRPr sz="1800"/>
            </a:lvl1pPr>
            <a:lvl2pPr>
              <a:buNone/>
              <a:defRPr sz="1200"/>
            </a:lvl2pPr>
            <a:lvl3pPr>
              <a:buNone/>
              <a:defRPr sz="1000"/>
            </a:lvl3pPr>
            <a:lvl4pPr>
              <a:buNone/>
              <a:defRPr sz="900"/>
            </a:lvl4pPr>
            <a:lvl5pPr>
              <a:buNone/>
              <a:defRPr sz="900"/>
            </a:lvl5pPr>
            <a:extLst/>
          </a:lstStyle>
          <a:p>
            <a:pPr lvl="0" eaLnBrk="1" latinLnBrk="0" hangingPunct="1"/>
            <a:r>
              <a:rPr kumimoji="0" lang="en-US" smtClean="0"/>
              <a:t>Click to edit Master text styles</a:t>
            </a:r>
          </a:p>
        </p:txBody>
      </p:sp>
      <p:sp>
        <p:nvSpPr>
          <p:cNvPr id="4" name="Content Placeholder 3"/>
          <p:cNvSpPr>
            <a:spLocks noGrp="1"/>
          </p:cNvSpPr>
          <p:nvPr>
            <p:ph sz="half" idx="1"/>
          </p:nvPr>
        </p:nvSpPr>
        <p:spPr>
          <a:xfrm>
            <a:off x="3429000" y="1435100"/>
            <a:ext cx="5486400" cy="4572000"/>
          </a:xfrm>
        </p:spPr>
        <p:txBody>
          <a:bodyPr/>
          <a:lstStyle>
            <a:lvl1pPr>
              <a:defRPr sz="3200"/>
            </a:lvl1pPr>
            <a:lvl2pPr>
              <a:defRPr sz="2800"/>
            </a:lvl2pPr>
            <a:lvl3pPr>
              <a:defRPr sz="2400"/>
            </a:lvl3pPr>
            <a:lvl4pPr>
              <a:defRPr sz="2000"/>
            </a:lvl4pPr>
            <a:lvl5pPr>
              <a:defRPr sz="2000"/>
            </a:lvl5pPr>
            <a:extLst/>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5" name="Date Placeholder 4"/>
          <p:cNvSpPr>
            <a:spLocks noGrp="1"/>
          </p:cNvSpPr>
          <p:nvPr>
            <p:ph type="dt" sz="half" idx="10"/>
          </p:nvPr>
        </p:nvSpPr>
        <p:spPr/>
        <p:txBody>
          <a:bodyPr/>
          <a:lstStyle>
            <a:extLst/>
          </a:lstStyle>
          <a:p>
            <a:fld id="{8F6BCBE8-30B0-4476-8762-9236B142003A}" type="datetimeFigureOut">
              <a:rPr lang="en-US" smtClean="0"/>
              <a:pPr/>
              <a:t>3/16/2015</a:t>
            </a:fld>
            <a:endParaRPr lang="en-US" sz="1100" dirty="0">
              <a:solidFill>
                <a:schemeClr val="tx2"/>
              </a:solidFill>
            </a:endParaRPr>
          </a:p>
        </p:txBody>
      </p:sp>
      <p:sp>
        <p:nvSpPr>
          <p:cNvPr id="6" name="Footer Placeholder 5"/>
          <p:cNvSpPr>
            <a:spLocks noGrp="1"/>
          </p:cNvSpPr>
          <p:nvPr>
            <p:ph type="ftr" sz="quarter" idx="11"/>
          </p:nvPr>
        </p:nvSpPr>
        <p:spPr/>
        <p:txBody>
          <a:bodyPr/>
          <a:lstStyle>
            <a:extLst/>
          </a:lstStyle>
          <a:p>
            <a:pPr algn="r" eaLnBrk="1" latinLnBrk="0" hangingPunct="1"/>
            <a:endParaRPr kumimoji="0" lang="en-US" sz="1100" dirty="0">
              <a:solidFill>
                <a:schemeClr val="tx2"/>
              </a:solidFill>
            </a:endParaRPr>
          </a:p>
        </p:txBody>
      </p:sp>
      <p:sp>
        <p:nvSpPr>
          <p:cNvPr id="7" name="Slide Number Placeholder 6"/>
          <p:cNvSpPr>
            <a:spLocks noGrp="1"/>
          </p:cNvSpPr>
          <p:nvPr>
            <p:ph type="sldNum" sz="quarter" idx="12"/>
          </p:nvPr>
        </p:nvSpPr>
        <p:spPr/>
        <p:txBody>
          <a:bodyPr/>
          <a:lstStyle>
            <a:extLst/>
          </a:lstStyle>
          <a:p>
            <a:pPr algn="l" eaLnBrk="1" latinLnBrk="0" hangingPunct="1"/>
            <a:fld id="{09CEB3EB-F4F2-46F4-8867-D3C68411A9A0}" type="slidenum">
              <a:rPr kumimoji="0" lang="en-US" smtClean="0"/>
              <a:pPr algn="l" eaLnBrk="1" latinLnBrk="0" hangingPunct="1"/>
              <a:t>‹#›</a:t>
            </a:fld>
            <a:endParaRPr kumimoji="0" lang="en-US" sz="1200">
              <a:solidFill>
                <a:schemeClr val="tx2"/>
              </a:solidFill>
            </a:endParaRPr>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8" name="Rectangle 7"/>
          <p:cNvSpPr/>
          <p:nvPr/>
        </p:nvSpPr>
        <p:spPr>
          <a:xfrm>
            <a:off x="368032" y="0"/>
            <a:ext cx="8778240" cy="1878037"/>
          </a:xfrm>
          <a:prstGeom prst="rect">
            <a:avLst/>
          </a:prstGeom>
          <a:solidFill>
            <a:srgbClr val="000000">
              <a:alpha val="100000"/>
            </a:srgbClr>
          </a:solidFill>
          <a:ln w="50800" cap="rnd" cmpd="dbl"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extLst/>
          </a:lstStyle>
          <a:p>
            <a:pPr algn="ctr" eaLnBrk="1" latinLnBrk="0" hangingPunct="1"/>
            <a:endParaRPr kumimoji="0" lang="en-US"/>
          </a:p>
        </p:txBody>
      </p:sp>
      <p:cxnSp>
        <p:nvCxnSpPr>
          <p:cNvPr id="9" name="Straight Connector 8"/>
          <p:cNvCxnSpPr/>
          <p:nvPr/>
        </p:nvCxnSpPr>
        <p:spPr>
          <a:xfrm flipV="1">
            <a:off x="363195" y="1885028"/>
            <a:ext cx="8782622" cy="0"/>
          </a:xfrm>
          <a:prstGeom prst="line">
            <a:avLst/>
          </a:prstGeom>
          <a:noFill/>
          <a:ln w="19050" cap="flat" cmpd="sng" algn="ctr">
            <a:solidFill>
              <a:srgbClr val="FFFFFF">
                <a:alpha val="100000"/>
              </a:srgbClr>
            </a:solidFill>
            <a:prstDash val="solid"/>
            <a:miter lim="800000"/>
          </a:ln>
          <a:effectLst/>
        </p:spPr>
        <p:style>
          <a:lnRef idx="2">
            <a:schemeClr val="accent1"/>
          </a:lnRef>
          <a:fillRef idx="0">
            <a:schemeClr val="accent1"/>
          </a:fillRef>
          <a:effectRef idx="1">
            <a:schemeClr val="accent1"/>
          </a:effectRef>
          <a:fontRef idx="minor">
            <a:schemeClr val="tx1"/>
          </a:fontRef>
        </p:style>
      </p:cxnSp>
      <p:grpSp>
        <p:nvGrpSpPr>
          <p:cNvPr id="10" name="Group 9"/>
          <p:cNvGrpSpPr/>
          <p:nvPr/>
        </p:nvGrpSpPr>
        <p:grpSpPr>
          <a:xfrm rot="5400000">
            <a:off x="8514581" y="1219200"/>
            <a:ext cx="132763" cy="128466"/>
            <a:chOff x="6668087" y="1297746"/>
            <a:chExt cx="161840" cy="156602"/>
          </a:xfrm>
        </p:grpSpPr>
        <p:cxnSp>
          <p:nvCxnSpPr>
            <p:cNvPr id="15" name="Straight Connector 14"/>
            <p:cNvCxnSpPr/>
            <p:nvPr/>
          </p:nvCxnSpPr>
          <p:spPr>
            <a:xfrm rot="16200000">
              <a:off x="6664064" y="1301769"/>
              <a:ext cx="88509" cy="80463"/>
            </a:xfrm>
            <a:prstGeom prst="line">
              <a:avLst/>
            </a:prstGeom>
            <a:noFill/>
            <a:ln w="25400" cap="rnd" cmpd="sng" algn="ctr">
              <a:solidFill>
                <a:srgbClr val="FFFFFF">
                  <a:alpha val="100000"/>
                </a:srgbClr>
              </a:solidFill>
              <a:prstDash val="solid"/>
            </a:ln>
            <a:effectLst/>
          </p:spPr>
          <p:style>
            <a:lnRef idx="2">
              <a:schemeClr val="accent1"/>
            </a:lnRef>
            <a:fillRef idx="0">
              <a:schemeClr val="accent1"/>
            </a:fillRef>
            <a:effectRef idx="1">
              <a:schemeClr val="accent1"/>
            </a:effectRef>
            <a:fontRef idx="minor">
              <a:schemeClr val="tx1"/>
            </a:fontRef>
          </p:style>
        </p:cxnSp>
        <p:cxnSp>
          <p:nvCxnSpPr>
            <p:cNvPr id="16" name="Straight Connector 15"/>
            <p:cNvCxnSpPr/>
            <p:nvPr/>
          </p:nvCxnSpPr>
          <p:spPr>
            <a:xfrm rot="16200000" flipV="1">
              <a:off x="6685888" y="1391257"/>
              <a:ext cx="125755" cy="427"/>
            </a:xfrm>
            <a:prstGeom prst="line">
              <a:avLst/>
            </a:prstGeom>
            <a:noFill/>
            <a:ln w="25400" cap="rnd" cmpd="sng" algn="ctr">
              <a:solidFill>
                <a:srgbClr val="FFFFFF">
                  <a:alpha val="100000"/>
                </a:srgbClr>
              </a:solidFill>
              <a:prstDash val="solid"/>
            </a:ln>
            <a:effectLst/>
          </p:spPr>
          <p:style>
            <a:lnRef idx="2">
              <a:schemeClr val="accent1"/>
            </a:lnRef>
            <a:fillRef idx="0">
              <a:schemeClr val="accent1"/>
            </a:fillRef>
            <a:effectRef idx="1">
              <a:schemeClr val="accent1"/>
            </a:effectRef>
            <a:fontRef idx="minor">
              <a:schemeClr val="tx1"/>
            </a:fontRef>
          </p:style>
        </p:cxnSp>
        <p:cxnSp>
          <p:nvCxnSpPr>
            <p:cNvPr id="17" name="Straight Connector 16"/>
            <p:cNvCxnSpPr/>
            <p:nvPr/>
          </p:nvCxnSpPr>
          <p:spPr>
            <a:xfrm rot="5400000" flipH="1">
              <a:off x="6744524" y="1300853"/>
              <a:ext cx="88509" cy="82296"/>
            </a:xfrm>
            <a:prstGeom prst="line">
              <a:avLst/>
            </a:prstGeom>
            <a:noFill/>
            <a:ln w="25400" cap="rnd" cmpd="sng" algn="ctr">
              <a:solidFill>
                <a:srgbClr val="FFFFFF">
                  <a:alpha val="100000"/>
                </a:srgbClr>
              </a:solidFill>
              <a:prstDash val="solid"/>
            </a:ln>
            <a:effectLst/>
          </p:spPr>
          <p:style>
            <a:lnRef idx="2">
              <a:schemeClr val="accent1"/>
            </a:lnRef>
            <a:fillRef idx="0">
              <a:schemeClr val="accent1"/>
            </a:fillRef>
            <a:effectRef idx="1">
              <a:schemeClr val="accent1"/>
            </a:effectRef>
            <a:fontRef idx="minor">
              <a:schemeClr val="tx1"/>
            </a:fontRef>
          </p:style>
        </p:cxnSp>
      </p:grpSp>
      <p:sp>
        <p:nvSpPr>
          <p:cNvPr id="2" name="Title 1"/>
          <p:cNvSpPr>
            <a:spLocks noGrp="1"/>
          </p:cNvSpPr>
          <p:nvPr>
            <p:ph type="title"/>
          </p:nvPr>
        </p:nvSpPr>
        <p:spPr bwMode="grayWhite">
          <a:xfrm>
            <a:off x="914400" y="441251"/>
            <a:ext cx="6858000" cy="701749"/>
          </a:xfrm>
        </p:spPr>
        <p:txBody>
          <a:bodyPr anchor="b"/>
          <a:lstStyle>
            <a:lvl1pPr algn="l">
              <a:buNone/>
              <a:defRPr sz="2100" b="0"/>
            </a:lvl1pPr>
            <a:extLst/>
          </a:lstStyle>
          <a:p>
            <a:r>
              <a:rPr kumimoji="0" lang="en-US" smtClean="0"/>
              <a:t>Click to edit Master title style</a:t>
            </a:r>
            <a:endParaRPr kumimoji="0" lang="en-US"/>
          </a:p>
        </p:txBody>
      </p:sp>
      <p:sp>
        <p:nvSpPr>
          <p:cNvPr id="3" name="Picture Placeholder 2"/>
          <p:cNvSpPr>
            <a:spLocks noGrp="1"/>
          </p:cNvSpPr>
          <p:nvPr>
            <p:ph type="pic" idx="1"/>
          </p:nvPr>
        </p:nvSpPr>
        <p:spPr>
          <a:xfrm>
            <a:off x="368032" y="1893781"/>
            <a:ext cx="8778240" cy="4960144"/>
          </a:xfrm>
          <a:solidFill>
            <a:schemeClr val="bg2"/>
          </a:solidFill>
        </p:spPr>
        <p:txBody>
          <a:bodyPr/>
          <a:lstStyle>
            <a:lvl1pPr marL="0" indent="0">
              <a:buNone/>
              <a:defRPr sz="3200"/>
            </a:lvl1pPr>
            <a:extLst/>
          </a:lstStyle>
          <a:p>
            <a:r>
              <a:rPr kumimoji="0" lang="en-US" smtClean="0"/>
              <a:t>Click icon to add picture</a:t>
            </a:r>
            <a:endParaRPr kumimoji="0" lang="en-US"/>
          </a:p>
        </p:txBody>
      </p:sp>
      <p:sp>
        <p:nvSpPr>
          <p:cNvPr id="4" name="Text Placeholder 3"/>
          <p:cNvSpPr>
            <a:spLocks noGrp="1"/>
          </p:cNvSpPr>
          <p:nvPr>
            <p:ph type="body" sz="half" idx="2"/>
          </p:nvPr>
        </p:nvSpPr>
        <p:spPr bwMode="grayWhite">
          <a:xfrm>
            <a:off x="914400" y="1150144"/>
            <a:ext cx="6858000" cy="685800"/>
          </a:xfrm>
        </p:spPr>
        <p:txBody>
          <a:bodyPr/>
          <a:lstStyle>
            <a:lvl1pPr marL="27432" indent="0">
              <a:spcBef>
                <a:spcPts val="0"/>
              </a:spcBef>
              <a:buNone/>
              <a:defRPr sz="1400">
                <a:solidFill>
                  <a:srgbClr val="FFFFFF"/>
                </a:solidFill>
              </a:defRPr>
            </a:lvl1pPr>
            <a:lvl2pPr>
              <a:defRPr sz="1200"/>
            </a:lvl2pPr>
            <a:lvl3pPr>
              <a:defRPr sz="1000"/>
            </a:lvl3pPr>
            <a:lvl4pPr>
              <a:defRPr sz="900"/>
            </a:lvl4pPr>
            <a:lvl5pPr>
              <a:defRPr sz="900"/>
            </a:lvl5pPr>
            <a:extLst/>
          </a:lstStyle>
          <a:p>
            <a:pPr lvl="0" eaLnBrk="1" latinLnBrk="0" hangingPunct="1"/>
            <a:r>
              <a:rPr kumimoji="0" lang="en-US" smtClean="0"/>
              <a:t>Click to edit Master text styles</a:t>
            </a:r>
          </a:p>
        </p:txBody>
      </p:sp>
      <p:grpSp>
        <p:nvGrpSpPr>
          <p:cNvPr id="14" name="Group 13"/>
          <p:cNvGrpSpPr/>
          <p:nvPr/>
        </p:nvGrpSpPr>
        <p:grpSpPr>
          <a:xfrm rot="5400000">
            <a:off x="8666981" y="1371600"/>
            <a:ext cx="132763" cy="128466"/>
            <a:chOff x="6668087" y="1297746"/>
            <a:chExt cx="161840" cy="156602"/>
          </a:xfrm>
        </p:grpSpPr>
        <p:cxnSp>
          <p:nvCxnSpPr>
            <p:cNvPr id="11" name="Straight Connector 10"/>
            <p:cNvCxnSpPr/>
            <p:nvPr/>
          </p:nvCxnSpPr>
          <p:spPr>
            <a:xfrm rot="16200000">
              <a:off x="6664064" y="1301769"/>
              <a:ext cx="88509" cy="80463"/>
            </a:xfrm>
            <a:prstGeom prst="line">
              <a:avLst/>
            </a:prstGeom>
            <a:noFill/>
            <a:ln w="25400" cap="rnd" cmpd="sng" algn="ctr">
              <a:solidFill>
                <a:srgbClr val="FFFFFF">
                  <a:alpha val="100000"/>
                </a:srgbClr>
              </a:solidFill>
              <a:prstDash val="solid"/>
            </a:ln>
            <a:effectLst/>
          </p:spPr>
          <p:style>
            <a:lnRef idx="2">
              <a:schemeClr val="accent1"/>
            </a:lnRef>
            <a:fillRef idx="0">
              <a:schemeClr val="accent1"/>
            </a:fillRef>
            <a:effectRef idx="1">
              <a:schemeClr val="accent1"/>
            </a:effectRef>
            <a:fontRef idx="minor">
              <a:schemeClr val="tx1"/>
            </a:fontRef>
          </p:style>
        </p:cxnSp>
        <p:cxnSp>
          <p:nvCxnSpPr>
            <p:cNvPr id="12" name="Straight Connector 11"/>
            <p:cNvCxnSpPr/>
            <p:nvPr/>
          </p:nvCxnSpPr>
          <p:spPr>
            <a:xfrm rot="16200000" flipV="1">
              <a:off x="6685888" y="1391257"/>
              <a:ext cx="125755" cy="427"/>
            </a:xfrm>
            <a:prstGeom prst="line">
              <a:avLst/>
            </a:prstGeom>
            <a:noFill/>
            <a:ln w="25400" cap="rnd" cmpd="sng" algn="ctr">
              <a:solidFill>
                <a:srgbClr val="FFFFFF">
                  <a:alpha val="100000"/>
                </a:srgbClr>
              </a:solidFill>
              <a:prstDash val="solid"/>
            </a:ln>
            <a:effectLst/>
          </p:spPr>
          <p:style>
            <a:lnRef idx="2">
              <a:schemeClr val="accent1"/>
            </a:lnRef>
            <a:fillRef idx="0">
              <a:schemeClr val="accent1"/>
            </a:fillRef>
            <a:effectRef idx="1">
              <a:schemeClr val="accent1"/>
            </a:effectRef>
            <a:fontRef idx="minor">
              <a:schemeClr val="tx1"/>
            </a:fontRef>
          </p:style>
        </p:cxnSp>
        <p:cxnSp>
          <p:nvCxnSpPr>
            <p:cNvPr id="13" name="Straight Connector 12"/>
            <p:cNvCxnSpPr/>
            <p:nvPr/>
          </p:nvCxnSpPr>
          <p:spPr>
            <a:xfrm rot="5400000" flipH="1">
              <a:off x="6744524" y="1300853"/>
              <a:ext cx="88509" cy="82296"/>
            </a:xfrm>
            <a:prstGeom prst="line">
              <a:avLst/>
            </a:prstGeom>
            <a:noFill/>
            <a:ln w="25400" cap="rnd" cmpd="sng" algn="ctr">
              <a:solidFill>
                <a:srgbClr val="FFFFFF">
                  <a:alpha val="100000"/>
                </a:srgbClr>
              </a:solidFill>
              <a:prstDash val="solid"/>
            </a:ln>
            <a:effectLst/>
          </p:spPr>
          <p:style>
            <a:lnRef idx="2">
              <a:schemeClr val="accent1"/>
            </a:lnRef>
            <a:fillRef idx="0">
              <a:schemeClr val="accent1"/>
            </a:fillRef>
            <a:effectRef idx="1">
              <a:schemeClr val="accent1"/>
            </a:effectRef>
            <a:fontRef idx="minor">
              <a:schemeClr val="tx1"/>
            </a:fontRef>
          </p:style>
        </p:cxnSp>
      </p:grpSp>
      <p:grpSp>
        <p:nvGrpSpPr>
          <p:cNvPr id="18" name="Group 17"/>
          <p:cNvGrpSpPr/>
          <p:nvPr/>
        </p:nvGrpSpPr>
        <p:grpSpPr>
          <a:xfrm rot="5400000">
            <a:off x="8320088" y="1474763"/>
            <a:ext cx="132763" cy="128466"/>
            <a:chOff x="6668087" y="1297746"/>
            <a:chExt cx="161840" cy="156602"/>
          </a:xfrm>
        </p:grpSpPr>
        <p:cxnSp>
          <p:nvCxnSpPr>
            <p:cNvPr id="19" name="Straight Connector 18"/>
            <p:cNvCxnSpPr/>
            <p:nvPr/>
          </p:nvCxnSpPr>
          <p:spPr>
            <a:xfrm rot="16200000">
              <a:off x="6664064" y="1301769"/>
              <a:ext cx="88509" cy="80463"/>
            </a:xfrm>
            <a:prstGeom prst="line">
              <a:avLst/>
            </a:prstGeom>
            <a:noFill/>
            <a:ln w="25400" cap="rnd" cmpd="sng" algn="ctr">
              <a:solidFill>
                <a:srgbClr val="FFFFFF">
                  <a:alpha val="100000"/>
                </a:srgbClr>
              </a:solidFill>
              <a:prstDash val="solid"/>
            </a:ln>
            <a:effectLst/>
          </p:spPr>
          <p:style>
            <a:lnRef idx="2">
              <a:schemeClr val="accent1"/>
            </a:lnRef>
            <a:fillRef idx="0">
              <a:schemeClr val="accent1"/>
            </a:fillRef>
            <a:effectRef idx="1">
              <a:schemeClr val="accent1"/>
            </a:effectRef>
            <a:fontRef idx="minor">
              <a:schemeClr val="tx1"/>
            </a:fontRef>
          </p:style>
        </p:cxnSp>
        <p:cxnSp>
          <p:nvCxnSpPr>
            <p:cNvPr id="20" name="Straight Connector 19"/>
            <p:cNvCxnSpPr/>
            <p:nvPr/>
          </p:nvCxnSpPr>
          <p:spPr>
            <a:xfrm rot="16200000" flipV="1">
              <a:off x="6685888" y="1391257"/>
              <a:ext cx="125755" cy="427"/>
            </a:xfrm>
            <a:prstGeom prst="line">
              <a:avLst/>
            </a:prstGeom>
            <a:noFill/>
            <a:ln w="25400" cap="rnd" cmpd="sng" algn="ctr">
              <a:solidFill>
                <a:srgbClr val="FFFFFF">
                  <a:alpha val="100000"/>
                </a:srgbClr>
              </a:solidFill>
              <a:prstDash val="solid"/>
            </a:ln>
            <a:effectLst/>
          </p:spPr>
          <p:style>
            <a:lnRef idx="2">
              <a:schemeClr val="accent1"/>
            </a:lnRef>
            <a:fillRef idx="0">
              <a:schemeClr val="accent1"/>
            </a:fillRef>
            <a:effectRef idx="1">
              <a:schemeClr val="accent1"/>
            </a:effectRef>
            <a:fontRef idx="minor">
              <a:schemeClr val="tx1"/>
            </a:fontRef>
          </p:style>
        </p:cxnSp>
        <p:cxnSp>
          <p:nvCxnSpPr>
            <p:cNvPr id="21" name="Straight Connector 20"/>
            <p:cNvCxnSpPr/>
            <p:nvPr/>
          </p:nvCxnSpPr>
          <p:spPr>
            <a:xfrm rot="5400000" flipH="1">
              <a:off x="6744524" y="1300853"/>
              <a:ext cx="88509" cy="82296"/>
            </a:xfrm>
            <a:prstGeom prst="line">
              <a:avLst/>
            </a:prstGeom>
            <a:noFill/>
            <a:ln w="25400" cap="rnd" cmpd="sng" algn="ctr">
              <a:solidFill>
                <a:srgbClr val="FFFFFF">
                  <a:alpha val="100000"/>
                </a:srgbClr>
              </a:solidFill>
              <a:prstDash val="solid"/>
            </a:ln>
            <a:effectLst/>
          </p:spPr>
          <p:style>
            <a:lnRef idx="2">
              <a:schemeClr val="accent1"/>
            </a:lnRef>
            <a:fillRef idx="0">
              <a:schemeClr val="accent1"/>
            </a:fillRef>
            <a:effectRef idx="1">
              <a:schemeClr val="accent1"/>
            </a:effectRef>
            <a:fontRef idx="minor">
              <a:schemeClr val="tx1"/>
            </a:fontRef>
          </p:style>
        </p:cxnSp>
      </p:grpSp>
      <p:sp>
        <p:nvSpPr>
          <p:cNvPr id="5" name="Date Placeholder 4"/>
          <p:cNvSpPr>
            <a:spLocks noGrp="1"/>
          </p:cNvSpPr>
          <p:nvPr>
            <p:ph type="dt" sz="half" idx="10"/>
          </p:nvPr>
        </p:nvSpPr>
        <p:spPr>
          <a:xfrm>
            <a:off x="6477000" y="55499"/>
            <a:ext cx="2133600" cy="365125"/>
          </a:xfrm>
        </p:spPr>
        <p:txBody>
          <a:bodyPr/>
          <a:lstStyle>
            <a:extLst/>
          </a:lstStyle>
          <a:p>
            <a:fld id="{8F6BCBE8-30B0-4476-8762-9236B142003A}" type="datetimeFigureOut">
              <a:rPr lang="en-US" smtClean="0"/>
              <a:pPr/>
              <a:t>3/16/2015</a:t>
            </a:fld>
            <a:endParaRPr lang="en-US" sz="1100" dirty="0">
              <a:solidFill>
                <a:schemeClr val="tx2"/>
              </a:solidFill>
            </a:endParaRPr>
          </a:p>
        </p:txBody>
      </p:sp>
      <p:sp>
        <p:nvSpPr>
          <p:cNvPr id="6" name="Footer Placeholder 5"/>
          <p:cNvSpPr>
            <a:spLocks noGrp="1"/>
          </p:cNvSpPr>
          <p:nvPr>
            <p:ph type="ftr" sz="quarter" idx="11"/>
          </p:nvPr>
        </p:nvSpPr>
        <p:spPr>
          <a:xfrm>
            <a:off x="914400" y="55499"/>
            <a:ext cx="5562600" cy="365125"/>
          </a:xfrm>
        </p:spPr>
        <p:txBody>
          <a:bodyPr/>
          <a:lstStyle>
            <a:extLst/>
          </a:lstStyle>
          <a:p>
            <a:pPr algn="r" eaLnBrk="1" latinLnBrk="0" hangingPunct="1"/>
            <a:endParaRPr kumimoji="0" lang="en-US" sz="1100" dirty="0">
              <a:solidFill>
                <a:schemeClr val="tx2"/>
              </a:solidFill>
            </a:endParaRPr>
          </a:p>
        </p:txBody>
      </p:sp>
      <p:sp>
        <p:nvSpPr>
          <p:cNvPr id="7" name="Slide Number Placeholder 6"/>
          <p:cNvSpPr>
            <a:spLocks noGrp="1"/>
          </p:cNvSpPr>
          <p:nvPr>
            <p:ph type="sldNum" sz="quarter" idx="12"/>
          </p:nvPr>
        </p:nvSpPr>
        <p:spPr>
          <a:xfrm>
            <a:off x="8610600" y="55499"/>
            <a:ext cx="457200" cy="365125"/>
          </a:xfrm>
        </p:spPr>
        <p:txBody>
          <a:bodyPr/>
          <a:lstStyle>
            <a:extLst/>
          </a:lstStyle>
          <a:p>
            <a:pPr algn="l" eaLnBrk="1" latinLnBrk="0" hangingPunct="1"/>
            <a:fld id="{09CEB3EB-F4F2-46F4-8867-D3C68411A9A0}" type="slidenum">
              <a:rPr kumimoji="0" lang="en-US" smtClean="0"/>
              <a:pPr algn="l" eaLnBrk="1" latinLnBrk="0" hangingPunct="1"/>
              <a:t>‹#›</a:t>
            </a:fld>
            <a:endParaRPr kumimoji="0" lang="en-US" sz="1200">
              <a:solidFill>
                <a:schemeClr val="tx2"/>
              </a:solidFill>
            </a:endParaRPr>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2">
        <a:schemeClr val="bg2"/>
      </p:bgRef>
    </p:bg>
    <p:spTree>
      <p:nvGrpSpPr>
        <p:cNvPr id="1" name=""/>
        <p:cNvGrpSpPr/>
        <p:nvPr/>
      </p:nvGrpSpPr>
      <p:grpSpPr>
        <a:xfrm>
          <a:off x="0" y="0"/>
          <a:ext cx="0" cy="0"/>
          <a:chOff x="0" y="0"/>
          <a:chExt cx="0" cy="0"/>
        </a:xfrm>
      </p:grpSpPr>
      <p:sp>
        <p:nvSpPr>
          <p:cNvPr id="7" name="Rectangle 6"/>
          <p:cNvSpPr/>
          <p:nvPr/>
        </p:nvSpPr>
        <p:spPr>
          <a:xfrm>
            <a:off x="0" y="-1"/>
            <a:ext cx="365760" cy="6854456"/>
          </a:xfrm>
          <a:prstGeom prst="rect">
            <a:avLst/>
          </a:prstGeom>
          <a:solidFill>
            <a:srgbClr val="FFFFFF">
              <a:alpha val="100000"/>
            </a:srgbClr>
          </a:solidFill>
          <a:ln w="50800" cap="rnd" cmpd="dbl"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extLst/>
          </a:lstStyle>
          <a:p>
            <a:pPr algn="ctr" eaLnBrk="1" latinLnBrk="0" hangingPunct="1"/>
            <a:endParaRPr kumimoji="0" lang="en-US"/>
          </a:p>
        </p:txBody>
      </p:sp>
      <p:sp>
        <p:nvSpPr>
          <p:cNvPr id="8" name="Rectangle 7"/>
          <p:cNvSpPr/>
          <p:nvPr/>
        </p:nvSpPr>
        <p:spPr>
          <a:xfrm>
            <a:off x="255291" y="5047394"/>
            <a:ext cx="73152" cy="1691640"/>
          </a:xfrm>
          <a:prstGeom prst="rect">
            <a:avLst/>
          </a:prstGeom>
          <a:solidFill>
            <a:schemeClr val="accent2">
              <a:alpha val="100000"/>
            </a:schemeClr>
          </a:solidFill>
          <a:ln w="50800" cap="rnd" cmpd="dbl"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extLst/>
          </a:lstStyle>
          <a:p>
            <a:pPr algn="ctr" eaLnBrk="1" latinLnBrk="0" hangingPunct="1"/>
            <a:endParaRPr kumimoji="0" lang="en-US"/>
          </a:p>
        </p:txBody>
      </p:sp>
      <p:sp>
        <p:nvSpPr>
          <p:cNvPr id="9" name="Rectangle 8"/>
          <p:cNvSpPr/>
          <p:nvPr/>
        </p:nvSpPr>
        <p:spPr>
          <a:xfrm>
            <a:off x="255291" y="4796819"/>
            <a:ext cx="73152" cy="228600"/>
          </a:xfrm>
          <a:prstGeom prst="rect">
            <a:avLst/>
          </a:prstGeom>
          <a:solidFill>
            <a:schemeClr val="accent3">
              <a:alpha val="100000"/>
            </a:schemeClr>
          </a:solidFill>
          <a:ln w="50800" cap="rnd" cmpd="dbl"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extLst/>
          </a:lstStyle>
          <a:p>
            <a:pPr algn="ctr" eaLnBrk="1" latinLnBrk="0" hangingPunct="1"/>
            <a:endParaRPr kumimoji="0" lang="en-US"/>
          </a:p>
        </p:txBody>
      </p:sp>
      <p:sp>
        <p:nvSpPr>
          <p:cNvPr id="10" name="Rectangle 9"/>
          <p:cNvSpPr/>
          <p:nvPr/>
        </p:nvSpPr>
        <p:spPr>
          <a:xfrm>
            <a:off x="255291" y="4637685"/>
            <a:ext cx="73152" cy="137160"/>
          </a:xfrm>
          <a:prstGeom prst="rect">
            <a:avLst/>
          </a:prstGeom>
          <a:solidFill>
            <a:schemeClr val="bg2"/>
          </a:solidFill>
          <a:ln w="50800" cap="rnd" cmpd="dbl"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extLst/>
          </a:lstStyle>
          <a:p>
            <a:pPr algn="ctr" eaLnBrk="1" latinLnBrk="0" hangingPunct="1"/>
            <a:endParaRPr kumimoji="0" lang="en-US"/>
          </a:p>
        </p:txBody>
      </p:sp>
      <p:sp>
        <p:nvSpPr>
          <p:cNvPr id="11" name="Rectangle 10"/>
          <p:cNvSpPr/>
          <p:nvPr/>
        </p:nvSpPr>
        <p:spPr>
          <a:xfrm>
            <a:off x="255291" y="4542559"/>
            <a:ext cx="73152" cy="73152"/>
          </a:xfrm>
          <a:prstGeom prst="rect">
            <a:avLst/>
          </a:prstGeom>
          <a:solidFill>
            <a:schemeClr val="accent2">
              <a:alpha val="100000"/>
            </a:schemeClr>
          </a:solidFill>
          <a:ln w="50800" cap="rnd" cmpd="dbl"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extLst/>
          </a:lstStyle>
          <a:p>
            <a:pPr algn="ctr" eaLnBrk="1" latinLnBrk="0" hangingPunct="1"/>
            <a:endParaRPr kumimoji="0" lang="en-US" dirty="0"/>
          </a:p>
        </p:txBody>
      </p:sp>
      <p:sp>
        <p:nvSpPr>
          <p:cNvPr id="12" name="Rectangle 11"/>
          <p:cNvSpPr/>
          <p:nvPr/>
        </p:nvSpPr>
        <p:spPr>
          <a:xfrm>
            <a:off x="309558" y="680477"/>
            <a:ext cx="45720" cy="365760"/>
          </a:xfrm>
          <a:prstGeom prst="rect">
            <a:avLst/>
          </a:prstGeom>
          <a:solidFill>
            <a:srgbClr val="000000">
              <a:alpha val="100000"/>
            </a:srgbClr>
          </a:solidFill>
          <a:ln w="50800" cap="rnd" cmpd="thickThin"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extLst/>
          </a:lstStyle>
          <a:p>
            <a:pPr algn="ctr" eaLnBrk="1" latinLnBrk="0" hangingPunct="1"/>
            <a:endParaRPr kumimoji="0" lang="en-US" dirty="0"/>
          </a:p>
        </p:txBody>
      </p:sp>
      <p:sp>
        <p:nvSpPr>
          <p:cNvPr id="15" name="Rectangle 14"/>
          <p:cNvSpPr/>
          <p:nvPr/>
        </p:nvSpPr>
        <p:spPr>
          <a:xfrm>
            <a:off x="269073" y="680477"/>
            <a:ext cx="27432" cy="365760"/>
          </a:xfrm>
          <a:prstGeom prst="rect">
            <a:avLst/>
          </a:prstGeom>
          <a:solidFill>
            <a:srgbClr val="000000">
              <a:alpha val="100000"/>
            </a:srgbClr>
          </a:solidFill>
          <a:ln w="50800" cap="rnd" cmpd="thickThin"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extLst/>
          </a:lstStyle>
          <a:p>
            <a:pPr algn="ctr" eaLnBrk="1" latinLnBrk="0" hangingPunct="1"/>
            <a:endParaRPr kumimoji="0" lang="en-US" dirty="0"/>
          </a:p>
        </p:txBody>
      </p:sp>
      <p:sp>
        <p:nvSpPr>
          <p:cNvPr id="16" name="Rectangle 15"/>
          <p:cNvSpPr/>
          <p:nvPr/>
        </p:nvSpPr>
        <p:spPr>
          <a:xfrm>
            <a:off x="250020" y="680477"/>
            <a:ext cx="9144" cy="365760"/>
          </a:xfrm>
          <a:prstGeom prst="rect">
            <a:avLst/>
          </a:prstGeom>
          <a:solidFill>
            <a:srgbClr val="000000">
              <a:alpha val="100000"/>
            </a:srgbClr>
          </a:solidFill>
          <a:ln w="50800" cap="rnd" cmpd="thickThin"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extLst/>
          </a:lstStyle>
          <a:p>
            <a:pPr algn="ctr" eaLnBrk="1" latinLnBrk="0" hangingPunct="1"/>
            <a:endParaRPr kumimoji="0" lang="en-US"/>
          </a:p>
        </p:txBody>
      </p:sp>
      <p:sp>
        <p:nvSpPr>
          <p:cNvPr id="17" name="Rectangle 16"/>
          <p:cNvSpPr/>
          <p:nvPr/>
        </p:nvSpPr>
        <p:spPr>
          <a:xfrm>
            <a:off x="221768" y="680477"/>
            <a:ext cx="9144" cy="365760"/>
          </a:xfrm>
          <a:prstGeom prst="rect">
            <a:avLst/>
          </a:prstGeom>
          <a:solidFill>
            <a:srgbClr val="000000">
              <a:alpha val="100000"/>
            </a:srgbClr>
          </a:solidFill>
          <a:ln w="50800" cap="rnd" cmpd="thickThin"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extLst/>
          </a:lstStyle>
          <a:p>
            <a:pPr algn="ctr" eaLnBrk="1" latinLnBrk="0" hangingPunct="1"/>
            <a:endParaRPr kumimoji="0" lang="en-US" dirty="0"/>
          </a:p>
        </p:txBody>
      </p:sp>
      <p:sp>
        <p:nvSpPr>
          <p:cNvPr id="22" name="Title Placeholder 21"/>
          <p:cNvSpPr>
            <a:spLocks noGrp="1"/>
          </p:cNvSpPr>
          <p:nvPr>
            <p:ph type="title"/>
          </p:nvPr>
        </p:nvSpPr>
        <p:spPr>
          <a:xfrm>
            <a:off x="914400" y="512064"/>
            <a:ext cx="7772400" cy="914400"/>
          </a:xfrm>
          <a:prstGeom prst="rect">
            <a:avLst/>
          </a:prstGeom>
        </p:spPr>
        <p:txBody>
          <a:bodyPr vert="horz" anchor="t">
            <a:noAutofit/>
          </a:bodyPr>
          <a:lstStyle>
            <a:extLst/>
          </a:lstStyle>
          <a:p>
            <a:r>
              <a:rPr kumimoji="0" lang="en-US" smtClean="0"/>
              <a:t>Click to edit Master title style</a:t>
            </a:r>
            <a:endParaRPr kumimoji="0" lang="en-US"/>
          </a:p>
        </p:txBody>
      </p:sp>
      <p:sp>
        <p:nvSpPr>
          <p:cNvPr id="13" name="Text Placeholder 12"/>
          <p:cNvSpPr>
            <a:spLocks noGrp="1"/>
          </p:cNvSpPr>
          <p:nvPr>
            <p:ph type="body" idx="1"/>
          </p:nvPr>
        </p:nvSpPr>
        <p:spPr>
          <a:xfrm>
            <a:off x="914400" y="1783560"/>
            <a:ext cx="7772400" cy="4572000"/>
          </a:xfrm>
          <a:prstGeom prst="rect">
            <a:avLst/>
          </a:prstGeom>
        </p:spPr>
        <p:txBody>
          <a:bodyPr vert="horz">
            <a:normAutofit/>
          </a:bodyPr>
          <a:lstStyle>
            <a:extLst/>
          </a:lstStyle>
          <a:p>
            <a:pPr lvl="0" eaLnBrk="1" latinLnBrk="0" hangingPunct="1"/>
            <a:r>
              <a:rPr kumimoji="0" lang="en-US" smtClean="0"/>
              <a:t>Click to edit Master text styles</a:t>
            </a:r>
          </a:p>
          <a:p>
            <a:pPr lvl="1" eaLnBrk="1" latinLnBrk="0" hangingPunct="1"/>
            <a:r>
              <a:rPr kumimoji="0" lang="en-US" smtClean="0"/>
              <a:t>Second level</a:t>
            </a:r>
          </a:p>
          <a:p>
            <a:pPr lvl="2" eaLnBrk="1" latinLnBrk="0" hangingPunct="1"/>
            <a:r>
              <a:rPr kumimoji="0" lang="en-US" smtClean="0"/>
              <a:t>Third level</a:t>
            </a:r>
          </a:p>
          <a:p>
            <a:pPr lvl="3" eaLnBrk="1" latinLnBrk="0" hangingPunct="1"/>
            <a:r>
              <a:rPr kumimoji="0" lang="en-US" smtClean="0"/>
              <a:t>Fourth level</a:t>
            </a:r>
          </a:p>
          <a:p>
            <a:pPr lvl="4" eaLnBrk="1" latinLnBrk="0" hangingPunct="1"/>
            <a:r>
              <a:rPr kumimoji="0" lang="en-US" smtClean="0"/>
              <a:t>Fifth level</a:t>
            </a:r>
            <a:endParaRPr kumimoji="0" lang="en-US"/>
          </a:p>
        </p:txBody>
      </p:sp>
      <p:sp>
        <p:nvSpPr>
          <p:cNvPr id="14" name="Date Placeholder 13"/>
          <p:cNvSpPr>
            <a:spLocks noGrp="1"/>
          </p:cNvSpPr>
          <p:nvPr>
            <p:ph type="dt" sz="half" idx="2"/>
          </p:nvPr>
        </p:nvSpPr>
        <p:spPr>
          <a:xfrm>
            <a:off x="6477000" y="6416675"/>
            <a:ext cx="2133600" cy="365125"/>
          </a:xfrm>
          <a:prstGeom prst="rect">
            <a:avLst/>
          </a:prstGeom>
        </p:spPr>
        <p:txBody>
          <a:bodyPr vert="horz" anchor="b"/>
          <a:lstStyle>
            <a:lvl1pPr algn="l" eaLnBrk="1" latinLnBrk="0" hangingPunct="1">
              <a:defRPr kumimoji="0" sz="1100">
                <a:solidFill>
                  <a:schemeClr val="tx2"/>
                </a:solidFill>
              </a:defRPr>
            </a:lvl1pPr>
            <a:extLst/>
          </a:lstStyle>
          <a:p>
            <a:fld id="{8F6BCBE8-30B0-4476-8762-9236B142003A}" type="datetimeFigureOut">
              <a:rPr lang="en-US" smtClean="0"/>
              <a:pPr/>
              <a:t>3/16/2015</a:t>
            </a:fld>
            <a:endParaRPr lang="en-US" sz="1100" dirty="0">
              <a:solidFill>
                <a:schemeClr val="tx2"/>
              </a:solidFill>
            </a:endParaRPr>
          </a:p>
        </p:txBody>
      </p:sp>
      <p:sp>
        <p:nvSpPr>
          <p:cNvPr id="3" name="Footer Placeholder 2"/>
          <p:cNvSpPr>
            <a:spLocks noGrp="1"/>
          </p:cNvSpPr>
          <p:nvPr>
            <p:ph type="ftr" sz="quarter" idx="3"/>
          </p:nvPr>
        </p:nvSpPr>
        <p:spPr>
          <a:xfrm>
            <a:off x="914400" y="6416675"/>
            <a:ext cx="5562600" cy="365125"/>
          </a:xfrm>
          <a:prstGeom prst="rect">
            <a:avLst/>
          </a:prstGeom>
        </p:spPr>
        <p:txBody>
          <a:bodyPr vert="horz" anchor="b"/>
          <a:lstStyle>
            <a:lvl1pPr algn="r" eaLnBrk="1" latinLnBrk="0" hangingPunct="1">
              <a:defRPr kumimoji="0" sz="1100">
                <a:solidFill>
                  <a:schemeClr val="tx2"/>
                </a:solidFill>
              </a:defRPr>
            </a:lvl1pPr>
            <a:extLst/>
          </a:lstStyle>
          <a:p>
            <a:pPr algn="r" eaLnBrk="1" latinLnBrk="0" hangingPunct="1"/>
            <a:endParaRPr kumimoji="0" lang="en-US" sz="1100" dirty="0">
              <a:solidFill>
                <a:schemeClr val="tx2"/>
              </a:solidFill>
            </a:endParaRPr>
          </a:p>
        </p:txBody>
      </p:sp>
      <p:sp>
        <p:nvSpPr>
          <p:cNvPr id="23" name="Slide Number Placeholder 22"/>
          <p:cNvSpPr>
            <a:spLocks noGrp="1"/>
          </p:cNvSpPr>
          <p:nvPr>
            <p:ph type="sldNum" sz="quarter" idx="4"/>
          </p:nvPr>
        </p:nvSpPr>
        <p:spPr>
          <a:xfrm>
            <a:off x="8610600" y="6416675"/>
            <a:ext cx="457200" cy="365125"/>
          </a:xfrm>
          <a:prstGeom prst="rect">
            <a:avLst/>
          </a:prstGeom>
        </p:spPr>
        <p:txBody>
          <a:bodyPr vert="horz" anchor="b"/>
          <a:lstStyle>
            <a:lvl1pPr algn="l" eaLnBrk="1" latinLnBrk="0" hangingPunct="1">
              <a:defRPr kumimoji="0" sz="1200">
                <a:solidFill>
                  <a:schemeClr val="tx2"/>
                </a:solidFill>
              </a:defRPr>
            </a:lvl1pPr>
            <a:extLst/>
          </a:lstStyle>
          <a:p>
            <a:pPr algn="l" eaLnBrk="1" latinLnBrk="0" hangingPunct="1"/>
            <a:fld id="{09CEB3EB-F4F2-46F4-8867-D3C68411A9A0}" type="slidenum">
              <a:rPr kumimoji="0" lang="en-US" smtClean="0"/>
              <a:pPr algn="l" eaLnBrk="1" latinLnBrk="0" hangingPunct="1"/>
              <a:t>‹#›</a:t>
            </a:fld>
            <a:endParaRPr kumimoji="0" lang="en-US" sz="1200">
              <a:solidFill>
                <a:schemeClr val="tx2"/>
              </a:solidFill>
            </a:endParaRPr>
          </a:p>
        </p:txBody>
      </p:sp>
    </p:spTree>
  </p:cSld>
  <p:clrMap bg1="dk1" tx1="lt1" bg2="dk2" tx2="lt2" accent1="accent1" accent2="accent2" accent3="accent3" accent4="accent4" accent5="accent5" accent6="accent6" hlink="hlink" folHlink="folHlink"/>
  <p:sldLayoutIdLst>
    <p:sldLayoutId id="2147483661" r:id="rId1"/>
    <p:sldLayoutId id="2147483662" r:id="rId2"/>
    <p:sldLayoutId id="2147483663" r:id="rId3"/>
    <p:sldLayoutId id="2147483664" r:id="rId4"/>
    <p:sldLayoutId id="2147483665" r:id="rId5"/>
    <p:sldLayoutId id="2147483666" r:id="rId6"/>
    <p:sldLayoutId id="2147483667" r:id="rId7"/>
    <p:sldLayoutId id="2147483668" r:id="rId8"/>
    <p:sldLayoutId id="2147483669" r:id="rId9"/>
    <p:sldLayoutId id="2147483670" r:id="rId10"/>
    <p:sldLayoutId id="2147483671" r:id="rId11"/>
  </p:sldLayoutIdLst>
  <p:txStyles>
    <p:titleStyle>
      <a:lvl1pPr algn="l" rtl="0" eaLnBrk="1" latinLnBrk="0" hangingPunct="1">
        <a:spcBef>
          <a:spcPct val="0"/>
        </a:spcBef>
        <a:buNone/>
        <a:defRPr kumimoji="0" sz="4000" kern="1200" spc="-100" baseline="0">
          <a:solidFill>
            <a:schemeClr val="tx2">
              <a:satMod val="200000"/>
            </a:schemeClr>
          </a:solidFill>
          <a:latin typeface="+mj-lt"/>
          <a:ea typeface="+mj-ea"/>
          <a:cs typeface="+mj-cs"/>
        </a:defRPr>
      </a:lvl1pPr>
      <a:extLst/>
    </p:titleStyle>
    <p:bodyStyle>
      <a:lvl1pPr marL="411480" indent="-342900" algn="l" rtl="0" eaLnBrk="1" latinLnBrk="0" hangingPunct="1">
        <a:spcBef>
          <a:spcPts val="700"/>
        </a:spcBef>
        <a:buClr>
          <a:schemeClr val="tx2"/>
        </a:buClr>
        <a:buSzPct val="95000"/>
        <a:buFont typeface="Wingdings"/>
        <a:buChar char=""/>
        <a:defRPr kumimoji="0" sz="3000" kern="1200">
          <a:solidFill>
            <a:schemeClr val="tx1"/>
          </a:solidFill>
          <a:latin typeface="+mn-lt"/>
          <a:ea typeface="+mn-ea"/>
          <a:cs typeface="+mn-cs"/>
        </a:defRPr>
      </a:lvl1pPr>
      <a:lvl2pPr marL="740664" indent="-285750" algn="l" rtl="0" eaLnBrk="1" latinLnBrk="0" hangingPunct="1">
        <a:spcBef>
          <a:spcPct val="20000"/>
        </a:spcBef>
        <a:buClr>
          <a:schemeClr val="accent2"/>
        </a:buClr>
        <a:buSzPct val="90000"/>
        <a:buFont typeface="Wingdings"/>
        <a:buChar char=""/>
        <a:defRPr kumimoji="0" sz="2600" kern="1200">
          <a:solidFill>
            <a:schemeClr val="tx1"/>
          </a:solidFill>
          <a:latin typeface="+mn-lt"/>
          <a:ea typeface="+mn-ea"/>
          <a:cs typeface="+mn-cs"/>
        </a:defRPr>
      </a:lvl2pPr>
      <a:lvl3pPr marL="996696" indent="-228600" algn="l" rtl="0" eaLnBrk="1" latinLnBrk="0" hangingPunct="1">
        <a:spcBef>
          <a:spcPct val="20000"/>
        </a:spcBef>
        <a:buClr>
          <a:schemeClr val="accent2"/>
        </a:buClr>
        <a:buFont typeface="Wingdings 2"/>
        <a:buChar char=""/>
        <a:defRPr kumimoji="0" sz="2400" kern="1200">
          <a:solidFill>
            <a:schemeClr val="tx1"/>
          </a:solidFill>
          <a:latin typeface="+mn-lt"/>
          <a:ea typeface="+mn-ea"/>
          <a:cs typeface="+mn-cs"/>
        </a:defRPr>
      </a:lvl3pPr>
      <a:lvl4pPr marL="1261872" indent="-228600" algn="l" rtl="0" eaLnBrk="1" latinLnBrk="0" hangingPunct="1">
        <a:spcBef>
          <a:spcPct val="20000"/>
        </a:spcBef>
        <a:buClr>
          <a:schemeClr val="accent3"/>
        </a:buClr>
        <a:buFont typeface="Wingdings 3"/>
        <a:buChar char=""/>
        <a:defRPr kumimoji="0" sz="2200" kern="1200">
          <a:solidFill>
            <a:schemeClr val="tx1"/>
          </a:solidFill>
          <a:latin typeface="+mn-lt"/>
          <a:ea typeface="+mn-ea"/>
          <a:cs typeface="+mn-cs"/>
        </a:defRPr>
      </a:lvl4pPr>
      <a:lvl5pPr marL="1481328" indent="-210312" algn="l" rtl="0" eaLnBrk="1" latinLnBrk="0" hangingPunct="1">
        <a:spcBef>
          <a:spcPct val="20000"/>
        </a:spcBef>
        <a:buClr>
          <a:schemeClr val="accent3"/>
        </a:buClr>
        <a:buFont typeface="Wingdings 2"/>
        <a:buChar char=""/>
        <a:defRPr kumimoji="0" sz="2000" kern="1200">
          <a:solidFill>
            <a:schemeClr val="tx1"/>
          </a:solidFill>
          <a:latin typeface="+mn-lt"/>
          <a:ea typeface="+mn-ea"/>
          <a:cs typeface="+mn-cs"/>
        </a:defRPr>
      </a:lvl5pPr>
      <a:lvl6pPr marL="1709928" indent="-210312" algn="l" rtl="0" eaLnBrk="1" latinLnBrk="0" hangingPunct="1">
        <a:spcBef>
          <a:spcPct val="20000"/>
        </a:spcBef>
        <a:buClr>
          <a:schemeClr val="accent3"/>
        </a:buClr>
        <a:buFont typeface="Wingdings 2"/>
        <a:buChar char=""/>
        <a:defRPr kumimoji="0" sz="1800" kern="1200">
          <a:solidFill>
            <a:schemeClr val="tx1"/>
          </a:solidFill>
          <a:latin typeface="+mn-lt"/>
          <a:ea typeface="+mn-ea"/>
          <a:cs typeface="+mn-cs"/>
        </a:defRPr>
      </a:lvl6pPr>
      <a:lvl7pPr marL="1901952" indent="-182880" algn="l" rtl="0" eaLnBrk="1" latinLnBrk="0" hangingPunct="1">
        <a:spcBef>
          <a:spcPct val="20000"/>
        </a:spcBef>
        <a:buClr>
          <a:schemeClr val="accent4"/>
        </a:buClr>
        <a:buFont typeface="Wingdings 2"/>
        <a:buChar char=""/>
        <a:defRPr kumimoji="0" sz="1600" kern="1200">
          <a:solidFill>
            <a:schemeClr val="tx1"/>
          </a:solidFill>
          <a:latin typeface="+mn-lt"/>
          <a:ea typeface="+mn-ea"/>
          <a:cs typeface="+mn-cs"/>
        </a:defRPr>
      </a:lvl7pPr>
      <a:lvl8pPr marL="2093976" indent="-182880" algn="l" rtl="0" eaLnBrk="1" latinLnBrk="0" hangingPunct="1">
        <a:spcBef>
          <a:spcPct val="20000"/>
        </a:spcBef>
        <a:buClr>
          <a:schemeClr val="accent4"/>
        </a:buClr>
        <a:buFont typeface="Wingdings 2"/>
        <a:buChar char=""/>
        <a:defRPr kumimoji="0" sz="1600" kern="1200">
          <a:solidFill>
            <a:schemeClr val="tx1"/>
          </a:solidFill>
          <a:latin typeface="+mn-lt"/>
          <a:ea typeface="+mn-ea"/>
          <a:cs typeface="+mn-cs"/>
        </a:defRPr>
      </a:lvl8pPr>
      <a:lvl9pPr marL="2286000" indent="-182880" algn="l" rtl="0" eaLnBrk="1" latinLnBrk="0" hangingPunct="1">
        <a:spcBef>
          <a:spcPct val="20000"/>
        </a:spcBef>
        <a:buClr>
          <a:schemeClr val="accent4"/>
        </a:buClr>
        <a:buFont typeface="Wingdings 2"/>
        <a:buChar char=""/>
        <a:defRPr kumimoji="0" sz="1600" kern="1200">
          <a:solidFill>
            <a:schemeClr val="tx1"/>
          </a:solidFill>
          <a:latin typeface="+mn-lt"/>
          <a:ea typeface="+mn-ea"/>
          <a:cs typeface="+mn-cs"/>
        </a:defRPr>
      </a:lvl9pPr>
      <a:extLst/>
    </p:bodyStyle>
    <p:otherStyle>
      <a:lvl1pPr marL="0" algn="l" rtl="0" eaLnBrk="1" latinLnBrk="0" hangingPunct="1">
        <a:defRPr kumimoji="0" kern="1200">
          <a:solidFill>
            <a:schemeClr val="tx1"/>
          </a:solidFill>
          <a:latin typeface="+mn-lt"/>
          <a:ea typeface="+mn-ea"/>
          <a:cs typeface="+mn-cs"/>
        </a:defRPr>
      </a:lvl1pPr>
      <a:lvl2pPr marL="457200" algn="l" rtl="0" eaLnBrk="1" latinLnBrk="0" hangingPunct="1">
        <a:defRPr kumimoji="0" kern="1200">
          <a:solidFill>
            <a:schemeClr val="tx1"/>
          </a:solidFill>
          <a:latin typeface="+mn-lt"/>
          <a:ea typeface="+mn-ea"/>
          <a:cs typeface="+mn-cs"/>
        </a:defRPr>
      </a:lvl2pPr>
      <a:lvl3pPr marL="914400" algn="l" rtl="0" eaLnBrk="1" latinLnBrk="0" hangingPunct="1">
        <a:defRPr kumimoji="0" kern="1200">
          <a:solidFill>
            <a:schemeClr val="tx1"/>
          </a:solidFill>
          <a:latin typeface="+mn-lt"/>
          <a:ea typeface="+mn-ea"/>
          <a:cs typeface="+mn-cs"/>
        </a:defRPr>
      </a:lvl3pPr>
      <a:lvl4pPr marL="1371600" algn="l" rtl="0" eaLnBrk="1" latinLnBrk="0" hangingPunct="1">
        <a:defRPr kumimoji="0" kern="1200">
          <a:solidFill>
            <a:schemeClr val="tx1"/>
          </a:solidFill>
          <a:latin typeface="+mn-lt"/>
          <a:ea typeface="+mn-ea"/>
          <a:cs typeface="+mn-cs"/>
        </a:defRPr>
      </a:lvl4pPr>
      <a:lvl5pPr marL="1828800" algn="l" rtl="0" eaLnBrk="1" latinLnBrk="0" hangingPunct="1">
        <a:defRPr kumimoji="0" kern="1200">
          <a:solidFill>
            <a:schemeClr val="tx1"/>
          </a:solidFill>
          <a:latin typeface="+mn-lt"/>
          <a:ea typeface="+mn-ea"/>
          <a:cs typeface="+mn-cs"/>
        </a:defRPr>
      </a:lvl5pPr>
      <a:lvl6pPr marL="2286000" algn="l" rtl="0" eaLnBrk="1" latinLnBrk="0" hangingPunct="1">
        <a:defRPr kumimoji="0" kern="1200">
          <a:solidFill>
            <a:schemeClr val="tx1"/>
          </a:solidFill>
          <a:latin typeface="+mn-lt"/>
          <a:ea typeface="+mn-ea"/>
          <a:cs typeface="+mn-cs"/>
        </a:defRPr>
      </a:lvl6pPr>
      <a:lvl7pPr marL="2743200" algn="l" rtl="0" eaLnBrk="1" latinLnBrk="0" hangingPunct="1">
        <a:defRPr kumimoji="0" kern="1200">
          <a:solidFill>
            <a:schemeClr val="tx1"/>
          </a:solidFill>
          <a:latin typeface="+mn-lt"/>
          <a:ea typeface="+mn-ea"/>
          <a:cs typeface="+mn-cs"/>
        </a:defRPr>
      </a:lvl7pPr>
      <a:lvl8pPr marL="3200400" algn="l" rtl="0" eaLnBrk="1" latinLnBrk="0" hangingPunct="1">
        <a:defRPr kumimoji="0" kern="1200">
          <a:solidFill>
            <a:schemeClr val="tx1"/>
          </a:solidFill>
          <a:latin typeface="+mn-lt"/>
          <a:ea typeface="+mn-ea"/>
          <a:cs typeface="+mn-cs"/>
        </a:defRPr>
      </a:lvl8pPr>
      <a:lvl9pPr marL="3657600" algn="l" rtl="0" eaLnBrk="1" latinLnBrk="0" hangingPunct="1">
        <a:defRPr kumimoji="0" kern="1200">
          <a:solidFill>
            <a:schemeClr val="tx1"/>
          </a:solidFill>
          <a:latin typeface="+mn-lt"/>
          <a:ea typeface="+mn-ea"/>
          <a:cs typeface="+mn-cs"/>
        </a:defRPr>
      </a:lvl9pPr>
      <a:extLst/>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2" Type="http://schemas.openxmlformats.org/officeDocument/2006/relationships/image" Target="../media/image2.png"/><Relationship Id="rId1" Type="http://schemas.openxmlformats.org/officeDocument/2006/relationships/slideLayout" Target="../slideLayouts/slideLayout7.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5.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5.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p:txBody>
          <a:bodyPr/>
          <a:lstStyle/>
          <a:p>
            <a:r>
              <a:rPr lang="en-US" dirty="0" smtClean="0"/>
              <a:t>Battlefield America: </a:t>
            </a:r>
            <a:br>
              <a:rPr lang="en-US" dirty="0" smtClean="0"/>
            </a:br>
            <a:r>
              <a:rPr lang="en-US" dirty="0" smtClean="0"/>
              <a:t>Red vs. Blue</a:t>
            </a:r>
            <a:endParaRPr lang="en-US" dirty="0"/>
          </a:p>
        </p:txBody>
      </p:sp>
      <p:sp>
        <p:nvSpPr>
          <p:cNvPr id="3" name="Subtitle 2"/>
          <p:cNvSpPr>
            <a:spLocks noGrp="1"/>
          </p:cNvSpPr>
          <p:nvPr>
            <p:ph type="subTitle" idx="1"/>
          </p:nvPr>
        </p:nvSpPr>
        <p:spPr/>
        <p:txBody>
          <a:bodyPr/>
          <a:lstStyle/>
          <a:p>
            <a:endParaRPr lang="en-US"/>
          </a:p>
        </p:txBody>
      </p:sp>
    </p:spTree>
  </p:cSld>
  <p:clrMapOvr>
    <a:masterClrMapping/>
  </p:clrMapOvr>
  <p:timing>
    <p:tnLst>
      <p:par>
        <p:cTn id="1" dur="indefinite" restart="never" nodeType="tmRoot"/>
      </p:par>
    </p:tnLst>
  </p:timing>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pPr algn="ctr"/>
            <a:r>
              <a:rPr lang="en-US" dirty="0" smtClean="0"/>
              <a:t>Why it Works</a:t>
            </a:r>
            <a:endParaRPr lang="en-US" dirty="0"/>
          </a:p>
        </p:txBody>
      </p:sp>
      <p:sp>
        <p:nvSpPr>
          <p:cNvPr id="3" name="Content Placeholder 2"/>
          <p:cNvSpPr>
            <a:spLocks noGrp="1"/>
          </p:cNvSpPr>
          <p:nvPr>
            <p:ph idx="1"/>
          </p:nvPr>
        </p:nvSpPr>
        <p:spPr/>
        <p:txBody>
          <a:bodyPr/>
          <a:lstStyle/>
          <a:p>
            <a:r>
              <a:rPr lang="en-US" dirty="0" smtClean="0"/>
              <a:t>There have been 57 presidential elections in U.S. History</a:t>
            </a:r>
          </a:p>
          <a:p>
            <a:pPr lvl="1"/>
            <a:r>
              <a:rPr lang="en-US" dirty="0" smtClean="0"/>
              <a:t>Only 4 times has a candidate lost the popular vote and won an electoral majority</a:t>
            </a:r>
          </a:p>
          <a:p>
            <a:pPr lvl="1"/>
            <a:r>
              <a:rPr lang="en-US" dirty="0" smtClean="0"/>
              <a:t>The Electoral College has a success rate of 92.85%</a:t>
            </a:r>
            <a:endParaRPr lang="en-US" dirty="0"/>
          </a:p>
        </p:txBody>
      </p:sp>
    </p:spTree>
  </p:cSld>
  <p:clrMapOvr>
    <a:masterClrMapping/>
  </p:clrMapOvr>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pPr algn="ctr"/>
            <a:r>
              <a:rPr lang="en-US" dirty="0" smtClean="0"/>
              <a:t>The Electoral College</a:t>
            </a:r>
            <a:endParaRPr lang="en-US" dirty="0"/>
          </a:p>
        </p:txBody>
      </p:sp>
      <p:sp>
        <p:nvSpPr>
          <p:cNvPr id="3" name="Content Placeholder 2"/>
          <p:cNvSpPr>
            <a:spLocks noGrp="1"/>
          </p:cNvSpPr>
          <p:nvPr>
            <p:ph idx="1"/>
          </p:nvPr>
        </p:nvSpPr>
        <p:spPr/>
        <p:txBody>
          <a:bodyPr>
            <a:normAutofit lnSpcReduction="10000"/>
          </a:bodyPr>
          <a:lstStyle/>
          <a:p>
            <a:r>
              <a:rPr lang="en-US" u="sng" dirty="0" smtClean="0"/>
              <a:t>The United States DOES NOT directly elect a president: voters choose electors who vote in the </a:t>
            </a:r>
            <a:r>
              <a:rPr lang="en-US" b="1" u="sng" dirty="0" smtClean="0">
                <a:solidFill>
                  <a:srgbClr val="00B050"/>
                </a:solidFill>
              </a:rPr>
              <a:t>ELECTORAL COLLEGE</a:t>
            </a:r>
          </a:p>
          <a:p>
            <a:pPr lvl="1"/>
            <a:r>
              <a:rPr lang="en-US" u="sng" dirty="0" smtClean="0"/>
              <a:t>The Framers of the Constitution were afraid to give the people the direct power to choose the president</a:t>
            </a:r>
            <a:endParaRPr lang="en-US" dirty="0" smtClean="0"/>
          </a:p>
          <a:p>
            <a:pPr lvl="1"/>
            <a:endParaRPr lang="en-US" b="1" dirty="0" smtClean="0"/>
          </a:p>
          <a:p>
            <a:r>
              <a:rPr lang="en-US" u="sng" dirty="0" smtClean="0"/>
              <a:t>Each state votes in the Electoral College:</a:t>
            </a:r>
            <a:endParaRPr lang="en-US" dirty="0" smtClean="0"/>
          </a:p>
          <a:p>
            <a:pPr lvl="1"/>
            <a:r>
              <a:rPr lang="en-US" u="sng" dirty="0" smtClean="0"/>
              <a:t>Total Number of Representatives in the House + 2 Senators = Number of Votes in the Electoral College</a:t>
            </a:r>
            <a:endParaRPr lang="en-US" dirty="0" smtClean="0"/>
          </a:p>
          <a:p>
            <a:endParaRPr lang="en-US" dirty="0"/>
          </a:p>
        </p:txBody>
      </p:sp>
    </p:spTree>
  </p:cSld>
  <p:clrMapOvr>
    <a:masterClrMapping/>
  </p:clrMapOvr>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pPr algn="ctr"/>
            <a:r>
              <a:rPr lang="en-US" dirty="0" smtClean="0"/>
              <a:t>Simple Math</a:t>
            </a:r>
            <a:endParaRPr lang="en-US" dirty="0"/>
          </a:p>
        </p:txBody>
      </p:sp>
      <p:sp>
        <p:nvSpPr>
          <p:cNvPr id="3" name="Content Placeholder 2"/>
          <p:cNvSpPr>
            <a:spLocks noGrp="1"/>
          </p:cNvSpPr>
          <p:nvPr>
            <p:ph idx="1"/>
          </p:nvPr>
        </p:nvSpPr>
        <p:spPr/>
        <p:txBody>
          <a:bodyPr>
            <a:normAutofit fontScale="92500" lnSpcReduction="20000"/>
          </a:bodyPr>
          <a:lstStyle/>
          <a:p>
            <a:r>
              <a:rPr lang="en-US" dirty="0" smtClean="0"/>
              <a:t>Maryland has 8 Members of Congress + 2 Senators = 10 Electoral Votes</a:t>
            </a:r>
          </a:p>
          <a:p>
            <a:pPr>
              <a:buNone/>
            </a:pPr>
            <a:endParaRPr lang="en-US" dirty="0" smtClean="0"/>
          </a:p>
          <a:p>
            <a:r>
              <a:rPr lang="en-US" dirty="0" smtClean="0"/>
              <a:t>California has 53 Members of Congress + 2 Senators = ____ Electoral Votes</a:t>
            </a:r>
          </a:p>
          <a:p>
            <a:pPr>
              <a:buNone/>
            </a:pPr>
            <a:r>
              <a:rPr lang="en-US" dirty="0" smtClean="0"/>
              <a:t> </a:t>
            </a:r>
          </a:p>
          <a:p>
            <a:r>
              <a:rPr lang="en-US" dirty="0" smtClean="0"/>
              <a:t>New York has ____ Members of Congress + 2 Senators = 29 Electoral  Votes</a:t>
            </a:r>
          </a:p>
          <a:p>
            <a:pPr>
              <a:buNone/>
            </a:pPr>
            <a:endParaRPr lang="en-US" dirty="0" smtClean="0"/>
          </a:p>
          <a:p>
            <a:pPr lvl="1"/>
            <a:r>
              <a:rPr lang="en-US" dirty="0" smtClean="0"/>
              <a:t>Every state and D.C. will have at least 3 votes in the Electoral College</a:t>
            </a:r>
          </a:p>
          <a:p>
            <a:endParaRPr lang="en-US" dirty="0"/>
          </a:p>
        </p:txBody>
      </p:sp>
    </p:spTree>
  </p:cSld>
  <p:clrMapOvr>
    <a:masterClrMapping/>
  </p:clrMapOvr>
  <p:timing>
    <p:tnLst>
      <p:par>
        <p:cT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pic>
        <p:nvPicPr>
          <p:cNvPr id="1027" name="Picture 3"/>
          <p:cNvPicPr>
            <a:picLocks noChangeAspect="1" noChangeArrowheads="1"/>
          </p:cNvPicPr>
          <p:nvPr/>
        </p:nvPicPr>
        <p:blipFill>
          <a:blip r:embed="rId2" cstate="print"/>
          <a:srcRect/>
          <a:stretch>
            <a:fillRect/>
          </a:stretch>
        </p:blipFill>
        <p:spPr bwMode="auto">
          <a:xfrm>
            <a:off x="98323" y="685800"/>
            <a:ext cx="9045677" cy="5257800"/>
          </a:xfrm>
          <a:prstGeom prst="rect">
            <a:avLst/>
          </a:prstGeom>
          <a:noFill/>
          <a:ln w="9525">
            <a:noFill/>
            <a:miter lim="800000"/>
            <a:headEnd/>
            <a:tailEnd/>
          </a:ln>
        </p:spPr>
      </p:pic>
    </p:spTree>
  </p:cSld>
  <p:clrMapOvr>
    <a:masterClrMapping/>
  </p:clrMapOvr>
  <p:timing>
    <p:tnLst>
      <p:par>
        <p:cTn id="1" dur="indefinite" restart="never" nodeType="tmRoot"/>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pPr algn="ctr"/>
            <a:r>
              <a:rPr lang="en-US" dirty="0" smtClean="0"/>
              <a:t>The Magic Number</a:t>
            </a:r>
            <a:endParaRPr lang="en-US" dirty="0"/>
          </a:p>
        </p:txBody>
      </p:sp>
      <p:sp>
        <p:nvSpPr>
          <p:cNvPr id="3" name="Content Placeholder 2"/>
          <p:cNvSpPr>
            <a:spLocks noGrp="1"/>
          </p:cNvSpPr>
          <p:nvPr>
            <p:ph idx="1"/>
          </p:nvPr>
        </p:nvSpPr>
        <p:spPr/>
        <p:txBody>
          <a:bodyPr/>
          <a:lstStyle/>
          <a:p>
            <a:r>
              <a:rPr lang="en-US" u="sng" dirty="0" smtClean="0"/>
              <a:t>There are 538 votes in the Electoral College</a:t>
            </a:r>
          </a:p>
          <a:p>
            <a:pPr lvl="1"/>
            <a:r>
              <a:rPr lang="en-US" b="1" u="sng" dirty="0" smtClean="0"/>
              <a:t>270 Electoral Votes WINS!</a:t>
            </a:r>
            <a:endParaRPr lang="en-US" dirty="0" smtClean="0"/>
          </a:p>
          <a:p>
            <a:endParaRPr lang="en-US" dirty="0" smtClean="0"/>
          </a:p>
          <a:p>
            <a:r>
              <a:rPr lang="en-US" dirty="0" smtClean="0"/>
              <a:t>Just like a scavenger hunt, you will have to put together an electoral map that gets you at least 270 votes in the Electoral College! BUT you will have some help…as candidates you have an electoral base to build on!</a:t>
            </a:r>
          </a:p>
          <a:p>
            <a:endParaRPr lang="en-US" dirty="0" smtClean="0"/>
          </a:p>
        </p:txBody>
      </p:sp>
    </p:spTree>
  </p:cSld>
  <p:clrMapOvr>
    <a:masterClrMapping/>
  </p:clrMapOvr>
  <p:timing>
    <p:tnLst>
      <p:par>
        <p:cTn id="1" dur="indefinite" restart="never" nodeType="tmRoot"/>
      </p:par>
    </p:tn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Title 4"/>
          <p:cNvSpPr>
            <a:spLocks noGrp="1"/>
          </p:cNvSpPr>
          <p:nvPr>
            <p:ph type="title"/>
          </p:nvPr>
        </p:nvSpPr>
        <p:spPr/>
        <p:txBody>
          <a:bodyPr/>
          <a:lstStyle/>
          <a:p>
            <a:pPr algn="ctr"/>
            <a:r>
              <a:rPr lang="en-US" dirty="0" smtClean="0"/>
              <a:t>Red vs. Blue</a:t>
            </a:r>
            <a:endParaRPr lang="en-US" dirty="0"/>
          </a:p>
        </p:txBody>
      </p:sp>
      <p:sp>
        <p:nvSpPr>
          <p:cNvPr id="6" name="Text Placeholder 5"/>
          <p:cNvSpPr>
            <a:spLocks noGrp="1"/>
          </p:cNvSpPr>
          <p:nvPr>
            <p:ph type="body" idx="1"/>
          </p:nvPr>
        </p:nvSpPr>
        <p:spPr/>
        <p:txBody>
          <a:bodyPr/>
          <a:lstStyle/>
          <a:p>
            <a:pPr algn="ctr"/>
            <a:r>
              <a:rPr lang="en-US" dirty="0" smtClean="0"/>
              <a:t>Red States</a:t>
            </a:r>
            <a:endParaRPr lang="en-US" dirty="0"/>
          </a:p>
        </p:txBody>
      </p:sp>
      <p:sp>
        <p:nvSpPr>
          <p:cNvPr id="8" name="Text Placeholder 7"/>
          <p:cNvSpPr>
            <a:spLocks noGrp="1"/>
          </p:cNvSpPr>
          <p:nvPr>
            <p:ph type="body" sz="half" idx="3"/>
          </p:nvPr>
        </p:nvSpPr>
        <p:spPr/>
        <p:txBody>
          <a:bodyPr/>
          <a:lstStyle/>
          <a:p>
            <a:pPr algn="ctr"/>
            <a:r>
              <a:rPr lang="en-US" dirty="0" smtClean="0"/>
              <a:t>Blue States</a:t>
            </a:r>
            <a:endParaRPr lang="en-US" dirty="0"/>
          </a:p>
        </p:txBody>
      </p:sp>
      <p:sp>
        <p:nvSpPr>
          <p:cNvPr id="7" name="Content Placeholder 6"/>
          <p:cNvSpPr>
            <a:spLocks noGrp="1"/>
          </p:cNvSpPr>
          <p:nvPr>
            <p:ph sz="quarter" idx="2"/>
          </p:nvPr>
        </p:nvSpPr>
        <p:spPr/>
        <p:txBody>
          <a:bodyPr/>
          <a:lstStyle/>
          <a:p>
            <a:r>
              <a:rPr lang="en-US" b="1" u="sng" dirty="0" smtClean="0"/>
              <a:t>Red States: These are states </a:t>
            </a:r>
            <a:r>
              <a:rPr lang="en-US" b="1" u="sng" smtClean="0"/>
              <a:t>that tend to vote Republican. </a:t>
            </a:r>
            <a:r>
              <a:rPr lang="en-US" b="1" smtClean="0"/>
              <a:t>They </a:t>
            </a:r>
            <a:r>
              <a:rPr lang="en-US" b="1" dirty="0" smtClean="0"/>
              <a:t>generally don’t have to worry about campaigning there!  (Sometimes called the Republican L)</a:t>
            </a:r>
            <a:endParaRPr lang="en-US" dirty="0" smtClean="0"/>
          </a:p>
          <a:p>
            <a:endParaRPr lang="en-US" dirty="0"/>
          </a:p>
        </p:txBody>
      </p:sp>
      <p:sp>
        <p:nvSpPr>
          <p:cNvPr id="9" name="Content Placeholder 8"/>
          <p:cNvSpPr>
            <a:spLocks noGrp="1"/>
          </p:cNvSpPr>
          <p:nvPr>
            <p:ph sz="quarter" idx="4"/>
          </p:nvPr>
        </p:nvSpPr>
        <p:spPr/>
        <p:txBody>
          <a:bodyPr/>
          <a:lstStyle/>
          <a:p>
            <a:r>
              <a:rPr lang="en-US" b="1" u="sng" dirty="0" smtClean="0"/>
              <a:t>Blue States: These are states </a:t>
            </a:r>
            <a:r>
              <a:rPr lang="en-US" b="1" u="sng" smtClean="0"/>
              <a:t>that tend to vote Democratic. </a:t>
            </a:r>
            <a:r>
              <a:rPr lang="en-US" b="1" dirty="0" smtClean="0"/>
              <a:t>They generally don’t have to worry about campaigning there!</a:t>
            </a:r>
            <a:endParaRPr lang="en-US" dirty="0" smtClean="0"/>
          </a:p>
          <a:p>
            <a:pPr>
              <a:buNone/>
            </a:pPr>
            <a:endParaRPr lang="en-US" dirty="0"/>
          </a:p>
        </p:txBody>
      </p:sp>
    </p:spTree>
  </p:cSld>
  <p:clrMapOvr>
    <a:masterClrMapping/>
  </p:clrMapOvr>
  <p:timing>
    <p:tnLst>
      <p:par>
        <p:cTn id="1" dur="indefinite" restart="never" nodeType="tmRoot"/>
      </p:par>
    </p:tn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Title 6"/>
          <p:cNvSpPr>
            <a:spLocks noGrp="1"/>
          </p:cNvSpPr>
          <p:nvPr>
            <p:ph type="title"/>
          </p:nvPr>
        </p:nvSpPr>
        <p:spPr/>
        <p:txBody>
          <a:bodyPr/>
          <a:lstStyle/>
          <a:p>
            <a:pPr algn="ctr"/>
            <a:r>
              <a:rPr lang="en-US" dirty="0" smtClean="0"/>
              <a:t>Battleground States</a:t>
            </a:r>
            <a:endParaRPr lang="en-US" dirty="0"/>
          </a:p>
        </p:txBody>
      </p:sp>
      <p:sp>
        <p:nvSpPr>
          <p:cNvPr id="8" name="Content Placeholder 7"/>
          <p:cNvSpPr>
            <a:spLocks noGrp="1"/>
          </p:cNvSpPr>
          <p:nvPr>
            <p:ph idx="1"/>
          </p:nvPr>
        </p:nvSpPr>
        <p:spPr/>
        <p:txBody>
          <a:bodyPr/>
          <a:lstStyle/>
          <a:p>
            <a:r>
              <a:rPr lang="en-US" u="sng" dirty="0" smtClean="0"/>
              <a:t>Battleground States: Sometimes called “Swing States” or “Purple States” they </a:t>
            </a:r>
            <a:r>
              <a:rPr lang="en-US" u="sng" smtClean="0"/>
              <a:t>swing between </a:t>
            </a:r>
            <a:r>
              <a:rPr lang="en-US" u="sng" dirty="0" smtClean="0"/>
              <a:t>Democratic and </a:t>
            </a:r>
            <a:r>
              <a:rPr lang="en-US" u="sng" smtClean="0"/>
              <a:t>Republican candidates.</a:t>
            </a:r>
          </a:p>
          <a:p>
            <a:pPr lvl="1"/>
            <a:r>
              <a:rPr lang="en-US" smtClean="0"/>
              <a:t>Traditionally </a:t>
            </a:r>
            <a:r>
              <a:rPr lang="en-US" dirty="0" smtClean="0"/>
              <a:t>these are the states that decide who wins a presidential </a:t>
            </a:r>
            <a:r>
              <a:rPr lang="en-US" smtClean="0"/>
              <a:t>election!</a:t>
            </a:r>
            <a:endParaRPr lang="en-US" dirty="0" smtClean="0"/>
          </a:p>
        </p:txBody>
      </p:sp>
    </p:spTree>
  </p:cSld>
  <p:clrMapOvr>
    <a:masterClrMapping/>
  </p:clrMapOvr>
  <p:timing>
    <p:tnLst>
      <p:par>
        <p:cTn id="1" dur="indefinite" restart="never" nodeType="tmRoot"/>
      </p:par>
    </p:tn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itle 3"/>
          <p:cNvSpPr>
            <a:spLocks noGrp="1"/>
          </p:cNvSpPr>
          <p:nvPr>
            <p:ph type="title"/>
          </p:nvPr>
        </p:nvSpPr>
        <p:spPr/>
        <p:txBody>
          <a:bodyPr/>
          <a:lstStyle/>
          <a:p>
            <a:pPr algn="ctr"/>
            <a:r>
              <a:rPr lang="en-US" dirty="0" smtClean="0"/>
              <a:t>270 to Win</a:t>
            </a:r>
            <a:endParaRPr lang="en-US" dirty="0"/>
          </a:p>
        </p:txBody>
      </p:sp>
      <p:sp>
        <p:nvSpPr>
          <p:cNvPr id="5" name="Text Placeholder 4"/>
          <p:cNvSpPr>
            <a:spLocks noGrp="1"/>
          </p:cNvSpPr>
          <p:nvPr>
            <p:ph type="body" idx="1"/>
          </p:nvPr>
        </p:nvSpPr>
        <p:spPr/>
        <p:txBody>
          <a:bodyPr>
            <a:normAutofit/>
          </a:bodyPr>
          <a:lstStyle/>
          <a:p>
            <a:pPr algn="ctr"/>
            <a:r>
              <a:rPr lang="en-US" dirty="0" smtClean="0"/>
              <a:t>For the Electoral College</a:t>
            </a:r>
            <a:endParaRPr lang="en-US" dirty="0"/>
          </a:p>
        </p:txBody>
      </p:sp>
      <p:sp>
        <p:nvSpPr>
          <p:cNvPr id="7" name="Text Placeholder 6"/>
          <p:cNvSpPr>
            <a:spLocks noGrp="1"/>
          </p:cNvSpPr>
          <p:nvPr>
            <p:ph type="body" sz="half" idx="3"/>
          </p:nvPr>
        </p:nvSpPr>
        <p:spPr/>
        <p:txBody>
          <a:bodyPr/>
          <a:lstStyle/>
          <a:p>
            <a:pPr algn="ctr"/>
            <a:r>
              <a:rPr lang="en-US" dirty="0" smtClean="0"/>
              <a:t>Against the Electoral College</a:t>
            </a:r>
            <a:endParaRPr lang="en-US" dirty="0"/>
          </a:p>
        </p:txBody>
      </p:sp>
      <p:sp>
        <p:nvSpPr>
          <p:cNvPr id="6" name="Content Placeholder 5"/>
          <p:cNvSpPr>
            <a:spLocks noGrp="1"/>
          </p:cNvSpPr>
          <p:nvPr>
            <p:ph sz="quarter" idx="2"/>
          </p:nvPr>
        </p:nvSpPr>
        <p:spPr/>
        <p:txBody>
          <a:bodyPr>
            <a:normAutofit lnSpcReduction="10000"/>
          </a:bodyPr>
          <a:lstStyle/>
          <a:p>
            <a:r>
              <a:rPr lang="en-US" dirty="0" smtClean="0"/>
              <a:t>Protects federalism: ensures that the smaller states have representation</a:t>
            </a:r>
          </a:p>
          <a:p>
            <a:r>
              <a:rPr lang="en-US" dirty="0" smtClean="0"/>
              <a:t>Forces candidates to concentrate on states other than the most populated</a:t>
            </a:r>
          </a:p>
          <a:p>
            <a:r>
              <a:rPr lang="en-US" dirty="0" smtClean="0"/>
              <a:t>It works: winning presidential candidates tend to get at least 300 votes!</a:t>
            </a:r>
            <a:endParaRPr lang="en-US" dirty="0"/>
          </a:p>
        </p:txBody>
      </p:sp>
      <p:sp>
        <p:nvSpPr>
          <p:cNvPr id="8" name="Content Placeholder 7"/>
          <p:cNvSpPr>
            <a:spLocks noGrp="1"/>
          </p:cNvSpPr>
          <p:nvPr>
            <p:ph sz="quarter" idx="4"/>
          </p:nvPr>
        </p:nvSpPr>
        <p:spPr/>
        <p:txBody>
          <a:bodyPr/>
          <a:lstStyle/>
          <a:p>
            <a:r>
              <a:rPr lang="en-US" dirty="0" smtClean="0"/>
              <a:t>Gives the smaller states disproportionate power</a:t>
            </a:r>
          </a:p>
          <a:p>
            <a:endParaRPr lang="en-US" dirty="0" smtClean="0"/>
          </a:p>
          <a:p>
            <a:r>
              <a:rPr lang="en-US" dirty="0" smtClean="0"/>
              <a:t>A vote in a red state or blue state is arguably worth less than a battleground state</a:t>
            </a:r>
          </a:p>
          <a:p>
            <a:r>
              <a:rPr lang="en-US" dirty="0" smtClean="0"/>
              <a:t>Candidates sometimes win the electoral majority and not a popular majority</a:t>
            </a:r>
          </a:p>
        </p:txBody>
      </p:sp>
    </p:spTree>
  </p:cSld>
  <p:clrMapOvr>
    <a:masterClrMapping/>
  </p:clrMapOvr>
  <p:timing>
    <p:tnLst>
      <p:par>
        <p:cTn id="1" dur="indefinite" restart="never" nodeType="tmRoot"/>
      </p:par>
    </p:tnLst>
  </p:timing>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Title 6"/>
          <p:cNvSpPr>
            <a:spLocks noGrp="1"/>
          </p:cNvSpPr>
          <p:nvPr>
            <p:ph type="title"/>
          </p:nvPr>
        </p:nvSpPr>
        <p:spPr/>
        <p:txBody>
          <a:bodyPr/>
          <a:lstStyle/>
          <a:p>
            <a:pPr algn="ctr"/>
            <a:r>
              <a:rPr lang="en-US" dirty="0" smtClean="0"/>
              <a:t>Why it Works</a:t>
            </a:r>
            <a:endParaRPr lang="en-US" dirty="0"/>
          </a:p>
        </p:txBody>
      </p:sp>
      <p:sp>
        <p:nvSpPr>
          <p:cNvPr id="8" name="Content Placeholder 7"/>
          <p:cNvSpPr>
            <a:spLocks noGrp="1"/>
          </p:cNvSpPr>
          <p:nvPr>
            <p:ph idx="1"/>
          </p:nvPr>
        </p:nvSpPr>
        <p:spPr/>
        <p:txBody>
          <a:bodyPr>
            <a:normAutofit fontScale="77500" lnSpcReduction="20000"/>
          </a:bodyPr>
          <a:lstStyle/>
          <a:p>
            <a:r>
              <a:rPr lang="en-US" dirty="0" smtClean="0"/>
              <a:t>Since 1960, winning candidates tend to get at least 300 electoral votes. This makes Bush’s elections (271 Electoral Votes and 286 Electoral Votes) in 2000 and 2004 an anomaly!</a:t>
            </a:r>
          </a:p>
          <a:p>
            <a:pPr lvl="1"/>
            <a:r>
              <a:rPr lang="en-US" dirty="0" smtClean="0"/>
              <a:t>Kennedy – 303</a:t>
            </a:r>
          </a:p>
          <a:p>
            <a:pPr lvl="1"/>
            <a:r>
              <a:rPr lang="en-US" dirty="0" smtClean="0"/>
              <a:t>Johnson – 486</a:t>
            </a:r>
          </a:p>
          <a:p>
            <a:pPr lvl="1"/>
            <a:r>
              <a:rPr lang="en-US" dirty="0" smtClean="0"/>
              <a:t>Nixon – 301, 520</a:t>
            </a:r>
          </a:p>
          <a:p>
            <a:pPr lvl="1"/>
            <a:r>
              <a:rPr lang="en-US" dirty="0" smtClean="0"/>
              <a:t>Carter – 297</a:t>
            </a:r>
          </a:p>
          <a:p>
            <a:pPr lvl="1"/>
            <a:r>
              <a:rPr lang="en-US" dirty="0" smtClean="0"/>
              <a:t>Reagan – 489, 525</a:t>
            </a:r>
          </a:p>
          <a:p>
            <a:pPr lvl="1"/>
            <a:r>
              <a:rPr lang="en-US" dirty="0" smtClean="0"/>
              <a:t>Bush 41 – 426</a:t>
            </a:r>
          </a:p>
          <a:p>
            <a:pPr lvl="1"/>
            <a:r>
              <a:rPr lang="en-US" dirty="0" smtClean="0"/>
              <a:t>Clinton – 370, 379</a:t>
            </a:r>
          </a:p>
          <a:p>
            <a:pPr lvl="1"/>
            <a:r>
              <a:rPr lang="en-US" dirty="0" smtClean="0"/>
              <a:t>Bush 43 – 271, 286</a:t>
            </a:r>
          </a:p>
          <a:p>
            <a:pPr lvl="1"/>
            <a:r>
              <a:rPr lang="en-US" dirty="0" smtClean="0"/>
              <a:t>Obama – 365, 332</a:t>
            </a:r>
          </a:p>
          <a:p>
            <a:pPr lvl="1"/>
            <a:r>
              <a:rPr lang="en-US" smtClean="0"/>
              <a:t>Staten </a:t>
            </a:r>
            <a:r>
              <a:rPr lang="en-US" dirty="0" smtClean="0"/>
              <a:t>– 390, 458</a:t>
            </a:r>
          </a:p>
          <a:p>
            <a:endParaRPr lang="en-US" dirty="0"/>
          </a:p>
        </p:txBody>
      </p:sp>
    </p:spTree>
  </p:cSld>
  <p:clrMapOvr>
    <a:masterClrMapping/>
  </p:clrMapOvr>
  <p:timing>
    <p:tnLst>
      <p:par>
        <p:cTn id="1" dur="indefinite" restart="never" nodeType="tmRoot"/>
      </p:par>
    </p:tnLst>
  </p:timing>
</p:sld>
</file>

<file path=ppt/theme/_rels/theme1.xml.rels><?xml version="1.0" encoding="UTF-8" standalone="yes"?>
<Relationships xmlns="http://schemas.openxmlformats.org/package/2006/relationships"><Relationship Id="rId1" Type="http://schemas.openxmlformats.org/officeDocument/2006/relationships/image" Target="../media/image1.jpeg"/></Relationships>
</file>

<file path=ppt/theme/theme1.xml><?xml version="1.0" encoding="utf-8"?>
<a:theme xmlns:a="http://schemas.openxmlformats.org/drawingml/2006/main" name="Default Theme">
  <a:themeElements>
    <a:clrScheme name="Metro">
      <a:dk1>
        <a:sysClr val="windowText" lastClr="000000"/>
      </a:dk1>
      <a:lt1>
        <a:sysClr val="window" lastClr="FFFFFF"/>
      </a:lt1>
      <a:dk2>
        <a:srgbClr val="4E5B6F"/>
      </a:dk2>
      <a:lt2>
        <a:srgbClr val="D6ECFF"/>
      </a:lt2>
      <a:accent1>
        <a:srgbClr val="7FD13B"/>
      </a:accent1>
      <a:accent2>
        <a:srgbClr val="EA157A"/>
      </a:accent2>
      <a:accent3>
        <a:srgbClr val="FEB80A"/>
      </a:accent3>
      <a:accent4>
        <a:srgbClr val="00ADDC"/>
      </a:accent4>
      <a:accent5>
        <a:srgbClr val="738AC8"/>
      </a:accent5>
      <a:accent6>
        <a:srgbClr val="1AB39F"/>
      </a:accent6>
      <a:hlink>
        <a:srgbClr val="EB8803"/>
      </a:hlink>
      <a:folHlink>
        <a:srgbClr val="5F7791"/>
      </a:folHlink>
    </a:clrScheme>
    <a:fontScheme name="Metro">
      <a:majorFont>
        <a:latin typeface="Consolas"/>
        <a:ea typeface=""/>
        <a:cs typeface=""/>
        <a:font script="Jpan" typeface="HG丸ｺﾞｼｯｸM-PRO"/>
        <a:font script="Hang" typeface="HY중고딕"/>
        <a:font script="Hans" typeface="华文楷体"/>
        <a:font script="Hant" typeface="新細明體"/>
        <a:font script="Arab" typeface="Tahoma"/>
        <a:font script="Hebr" typeface="Levenim MT"/>
        <a:font script="Thai" typeface="DilleniaUPC"/>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majorFont>
      <a:minorFont>
        <a:latin typeface="Corbel"/>
        <a:ea typeface=""/>
        <a:cs typeface=""/>
        <a:font script="Jpan" typeface="HGｺﾞｼｯｸM"/>
        <a:font script="Hang" typeface="맑은 고딕"/>
        <a:font script="Hans" typeface="宋体"/>
        <a:font script="Hant" typeface="新細明體"/>
        <a:font script="Arab" typeface="Tahoma"/>
        <a:font script="Hebr" typeface="Miriam"/>
        <a:font script="Thai" typeface="DilleniaUPC"/>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minorFont>
    </a:fontScheme>
    <a:fmtScheme name="Metro">
      <a:fillStyleLst>
        <a:solidFill>
          <a:schemeClr val="phClr"/>
        </a:solidFill>
        <a:gradFill rotWithShape="1">
          <a:gsLst>
            <a:gs pos="0">
              <a:schemeClr val="phClr">
                <a:tint val="25000"/>
                <a:satMod val="125000"/>
              </a:schemeClr>
            </a:gs>
            <a:gs pos="40000">
              <a:schemeClr val="phClr">
                <a:tint val="55000"/>
                <a:satMod val="130000"/>
              </a:schemeClr>
            </a:gs>
            <a:gs pos="50000">
              <a:schemeClr val="phClr">
                <a:tint val="59000"/>
                <a:satMod val="130000"/>
              </a:schemeClr>
            </a:gs>
            <a:gs pos="65000">
              <a:schemeClr val="phClr">
                <a:tint val="55000"/>
                <a:satMod val="130000"/>
              </a:schemeClr>
            </a:gs>
            <a:gs pos="100000">
              <a:schemeClr val="phClr">
                <a:tint val="20000"/>
                <a:satMod val="125000"/>
              </a:schemeClr>
            </a:gs>
          </a:gsLst>
          <a:lin ang="5400000" scaled="0"/>
        </a:gradFill>
        <a:gradFill rotWithShape="1">
          <a:gsLst>
            <a:gs pos="0">
              <a:schemeClr val="phClr">
                <a:tint val="48000"/>
                <a:satMod val="138000"/>
              </a:schemeClr>
            </a:gs>
            <a:gs pos="25000">
              <a:schemeClr val="phClr">
                <a:tint val="85000"/>
              </a:schemeClr>
            </a:gs>
            <a:gs pos="40000">
              <a:schemeClr val="phClr">
                <a:tint val="92000"/>
              </a:schemeClr>
            </a:gs>
            <a:gs pos="50000">
              <a:schemeClr val="phClr">
                <a:tint val="93000"/>
              </a:schemeClr>
            </a:gs>
            <a:gs pos="60000">
              <a:schemeClr val="phClr">
                <a:tint val="92000"/>
              </a:schemeClr>
            </a:gs>
            <a:gs pos="75000">
              <a:schemeClr val="phClr">
                <a:tint val="83000"/>
                <a:satMod val="108000"/>
              </a:schemeClr>
            </a:gs>
            <a:gs pos="100000">
              <a:schemeClr val="phClr">
                <a:tint val="48000"/>
                <a:satMod val="150000"/>
              </a:schemeClr>
            </a:gs>
          </a:gsLst>
          <a:lin ang="5400000" scaled="0"/>
        </a:gradFill>
      </a:fillStyleLst>
      <a:lnStyleLst>
        <a:ln w="12000" cap="flat" cmpd="sng" algn="ctr">
          <a:solidFill>
            <a:schemeClr val="phClr"/>
          </a:solidFill>
          <a:prstDash val="solid"/>
        </a:ln>
        <a:ln w="19050" cap="flat" cmpd="sng" algn="ctr">
          <a:solidFill>
            <a:schemeClr val="phClr"/>
          </a:solidFill>
          <a:prstDash val="solid"/>
        </a:ln>
        <a:ln w="38100" cap="flat" cmpd="sng" algn="ctr">
          <a:solidFill>
            <a:schemeClr val="phClr"/>
          </a:solidFill>
          <a:prstDash val="solid"/>
        </a:ln>
      </a:lnStyleLst>
      <a:effectStyleLst>
        <a:effectStyle>
          <a:effectLst>
            <a:glow rad="63500">
              <a:schemeClr val="phClr">
                <a:alpha val="45000"/>
                <a:satMod val="120000"/>
              </a:schemeClr>
            </a:glow>
          </a:effectLst>
        </a:effectStyle>
        <a:effectStyle>
          <a:effectLst>
            <a:glow rad="63500">
              <a:schemeClr val="phClr">
                <a:alpha val="45000"/>
                <a:satMod val="120000"/>
              </a:schemeClr>
            </a:glow>
          </a:effectLst>
          <a:scene3d>
            <a:camera prst="orthographicFront" fov="0">
              <a:rot lat="0" lon="0" rev="0"/>
            </a:camera>
            <a:lightRig rig="brightRoom" dir="tl">
              <a:rot lat="0" lon="0" rev="8700000"/>
            </a:lightRig>
          </a:scene3d>
          <a:sp3d>
            <a:bevelT w="0" h="0"/>
            <a:contourClr>
              <a:schemeClr val="phClr">
                <a:tint val="70000"/>
              </a:schemeClr>
            </a:contourClr>
          </a:sp3d>
        </a:effectStyle>
        <a:effectStyle>
          <a:effectLst>
            <a:glow rad="101500">
              <a:schemeClr val="phClr">
                <a:alpha val="42000"/>
                <a:satMod val="120000"/>
              </a:schemeClr>
            </a:glow>
          </a:effectLst>
          <a:scene3d>
            <a:camera prst="orthographicFront" fov="0">
              <a:rot lat="0" lon="0" rev="0"/>
            </a:camera>
            <a:lightRig rig="glow" dir="t">
              <a:rot lat="0" lon="0" rev="4800000"/>
            </a:lightRig>
          </a:scene3d>
          <a:sp3d prstMaterial="powder">
            <a:bevelT w="50800" h="50800"/>
            <a:contourClr>
              <a:schemeClr val="phClr"/>
            </a:contourClr>
          </a:sp3d>
        </a:effectStyle>
      </a:effectStyleLst>
      <a:bgFillStyleLst>
        <a:solidFill>
          <a:schemeClr val="phClr"/>
        </a:solidFill>
        <a:gradFill rotWithShape="1">
          <a:gsLst>
            <a:gs pos="0">
              <a:schemeClr val="bg1">
                <a:shade val="100000"/>
                <a:satMod val="150000"/>
              </a:schemeClr>
            </a:gs>
            <a:gs pos="65000">
              <a:schemeClr val="bg1">
                <a:shade val="90000"/>
                <a:satMod val="375000"/>
              </a:schemeClr>
            </a:gs>
            <a:gs pos="100000">
              <a:schemeClr val="phClr">
                <a:tint val="88000"/>
                <a:satMod val="400000"/>
              </a:schemeClr>
            </a:gs>
          </a:gsLst>
          <a:lin ang="5400000" scaled="0"/>
        </a:gradFill>
        <a:blipFill>
          <a:blip xmlns:r="http://schemas.openxmlformats.org/officeDocument/2006/relationships" r:embed="rId1">
            <a:duotone>
              <a:schemeClr val="phClr">
                <a:shade val="40000"/>
                <a:satMod val="180000"/>
              </a:schemeClr>
              <a:schemeClr val="phClr">
                <a:tint val="90000"/>
                <a:satMod val="200000"/>
              </a:schemeClr>
            </a:duotone>
          </a:blip>
          <a:tile tx="0" ty="0" sx="80000" sy="80000" flip="none" algn="tl"/>
        </a:blip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emplate>Default Theme</Template>
  <TotalTime>2624</TotalTime>
  <Words>451</Words>
  <Application>Microsoft Office PowerPoint</Application>
  <PresentationFormat>On-screen Show (4:3)</PresentationFormat>
  <Paragraphs>54</Paragraphs>
  <Slides>10</Slides>
  <Notes>0</Notes>
  <HiddenSlides>0</HiddenSlides>
  <MMClips>0</MMClips>
  <ScaleCrop>false</ScaleCrop>
  <HeadingPairs>
    <vt:vector size="6" baseType="variant">
      <vt:variant>
        <vt:lpstr>Fonts Used</vt:lpstr>
      </vt:variant>
      <vt:variant>
        <vt:i4>5</vt:i4>
      </vt:variant>
      <vt:variant>
        <vt:lpstr>Theme</vt:lpstr>
      </vt:variant>
      <vt:variant>
        <vt:i4>1</vt:i4>
      </vt:variant>
      <vt:variant>
        <vt:lpstr>Slide Titles</vt:lpstr>
      </vt:variant>
      <vt:variant>
        <vt:i4>10</vt:i4>
      </vt:variant>
    </vt:vector>
  </HeadingPairs>
  <TitlesOfParts>
    <vt:vector size="16" baseType="lpstr">
      <vt:lpstr>Consolas</vt:lpstr>
      <vt:lpstr>Corbel</vt:lpstr>
      <vt:lpstr>Wingdings</vt:lpstr>
      <vt:lpstr>Wingdings 2</vt:lpstr>
      <vt:lpstr>Wingdings 3</vt:lpstr>
      <vt:lpstr>Default Theme</vt:lpstr>
      <vt:lpstr>Battlefield America:  Red vs. Blue</vt:lpstr>
      <vt:lpstr>The Electoral College</vt:lpstr>
      <vt:lpstr>Simple Math</vt:lpstr>
      <vt:lpstr>PowerPoint Presentation</vt:lpstr>
      <vt:lpstr>The Magic Number</vt:lpstr>
      <vt:lpstr>Red vs. Blue</vt:lpstr>
      <vt:lpstr>Battleground States</vt:lpstr>
      <vt:lpstr>270 to Win</vt:lpstr>
      <vt:lpstr>Why it Works</vt:lpstr>
      <vt:lpstr>Why it Works</vt:lpstr>
    </vt:vector>
  </TitlesOfParts>
  <LinksUpToDate>false</LinksUpToDate>
  <SharedDoc>false</SharedDoc>
  <HyperlinksChanged>false</HyperlinksChanged>
  <AppVersion>15.0000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Battlefield America:  Red vs. Blue</dc:title>
  <dc:creator>Lawrence Ashley Staten</dc:creator>
  <cp:lastModifiedBy>Lawrence Staten</cp:lastModifiedBy>
  <cp:revision>14</cp:revision>
  <dcterms:created xsi:type="dcterms:W3CDTF">2012-03-12T22:36:23Z</dcterms:created>
  <dcterms:modified xsi:type="dcterms:W3CDTF">2015-03-17T16:39:48Z</dcterms:modified>
</cp:coreProperties>
</file>

<file path=docProps/thumbnail.jpeg>
</file>